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Proxima Nova"/>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ProximaNova-bold.fntdata"/><Relationship Id="rId10" Type="http://schemas.openxmlformats.org/officeDocument/2006/relationships/slide" Target="slides/slide6.xml"/><Relationship Id="rId21" Type="http://schemas.openxmlformats.org/officeDocument/2006/relationships/font" Target="fonts/ProximaNova-regular.fntdata"/><Relationship Id="rId13" Type="http://schemas.openxmlformats.org/officeDocument/2006/relationships/slide" Target="slides/slide9.xml"/><Relationship Id="rId24" Type="http://schemas.openxmlformats.org/officeDocument/2006/relationships/font" Target="fonts/ProximaNova-boldItalic.fntdata"/><Relationship Id="rId12" Type="http://schemas.openxmlformats.org/officeDocument/2006/relationships/slide" Target="slides/slide8.xml"/><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JR_m2ise_kc-F32T5UC0P6nK9KuTmh2Pmp5G9tSf18/edi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ja"/>
              <a:t>15分</a:t>
            </a:r>
          </a:p>
          <a:p>
            <a:pPr lvl="0" rtl="0">
              <a:spcBef>
                <a:spcPts val="0"/>
              </a:spcBef>
              <a:buNone/>
            </a:pPr>
            <a:r>
              <a:t/>
            </a:r>
            <a:endParaRPr/>
          </a:p>
          <a:p>
            <a:pPr lvl="0">
              <a:spcBef>
                <a:spcPts val="0"/>
              </a:spcBef>
              <a:buClr>
                <a:schemeClr val="dk2"/>
              </a:buClr>
              <a:buSzPct val="100000"/>
              <a:buFont typeface="Arial"/>
              <a:buNone/>
            </a:pPr>
            <a:r>
              <a:rPr lang="ja"/>
              <a:t>1) briefly summarize what you have done</a:t>
            </a:r>
          </a:p>
          <a:p>
            <a:pPr lvl="0">
              <a:spcBef>
                <a:spcPts val="0"/>
              </a:spcBef>
              <a:buClr>
                <a:schemeClr val="dk2"/>
              </a:buClr>
              <a:buSzPct val="100000"/>
              <a:buFont typeface="Arial"/>
              <a:buNone/>
            </a:pPr>
            <a:r>
              <a:rPr lang="ja"/>
              <a:t>2) discuss what you have learned from this Service Learning experience</a:t>
            </a:r>
          </a:p>
          <a:p>
            <a:pPr lvl="0">
              <a:spcBef>
                <a:spcPts val="0"/>
              </a:spcBef>
              <a:buNone/>
            </a:pPr>
            <a:r>
              <a:rPr lang="ja"/>
              <a:t>3) reflect how you met the Learning Outcomes of this course 1-4 in the cotenxt of this course (please refer to the ServiceLearning Outcomes in the syllabus): include major points in your PPT presentation, but describe in detail in your final essay</a:t>
            </a:r>
          </a:p>
          <a:p>
            <a:pPr lvl="0">
              <a:spcBef>
                <a:spcPts val="0"/>
              </a:spcBef>
              <a:buNone/>
            </a:pPr>
            <a:r>
              <a:t/>
            </a:r>
            <a:endParaRPr/>
          </a:p>
          <a:p>
            <a:pPr lvl="0">
              <a:spcBef>
                <a:spcPts val="0"/>
              </a:spcBef>
              <a:buNone/>
            </a:pPr>
            <a:r>
              <a:rPr b="1" lang="ja"/>
              <a:t>WORK DIVISION</a:t>
            </a:r>
          </a:p>
          <a:p>
            <a:pPr lvl="0">
              <a:spcBef>
                <a:spcPts val="0"/>
              </a:spcBef>
              <a:buNone/>
            </a:pPr>
            <a:r>
              <a:rPr lang="ja"/>
              <a:t>Andrea: lesson section 3 &amp; 4, LO 3</a:t>
            </a:r>
          </a:p>
          <a:p>
            <a:pPr lvl="0">
              <a:spcBef>
                <a:spcPts val="0"/>
              </a:spcBef>
              <a:buNone/>
            </a:pPr>
            <a:r>
              <a:rPr lang="ja"/>
              <a:t>Quenton: lesson section 2, LO 1 &amp; 4</a:t>
            </a:r>
          </a:p>
          <a:p>
            <a:pPr lvl="0">
              <a:spcBef>
                <a:spcPts val="0"/>
              </a:spcBef>
              <a:buNone/>
            </a:pPr>
            <a:r>
              <a:rPr lang="ja"/>
              <a:t>Heather: lesson section 1, LO 2</a:t>
            </a:r>
          </a:p>
          <a:p>
            <a:pPr lvl="0" rtl="0">
              <a:spcBef>
                <a:spcPts val="0"/>
              </a:spcBef>
              <a:buNone/>
            </a:pPr>
            <a:r>
              <a:rPr lang="ja"/>
              <a:t>+ we each add to the “what we learned from the experience”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L="228600" rtl="0">
              <a:lnSpc>
                <a:spcPct val="115000"/>
              </a:lnSpc>
              <a:spcBef>
                <a:spcPts val="0"/>
              </a:spcBef>
              <a:buNone/>
            </a:pPr>
            <a:r>
              <a:rPr lang="ja">
                <a:latin typeface="Times New Roman"/>
                <a:ea typeface="Times New Roman"/>
                <a:cs typeface="Times New Roman"/>
                <a:sym typeface="Times New Roman"/>
              </a:rPr>
              <a:t>QUENTON</a:t>
            </a:r>
          </a:p>
          <a:p>
            <a:pPr lvl="0" marL="228600" rtl="0">
              <a:lnSpc>
                <a:spcPct val="115000"/>
              </a:lnSpc>
              <a:spcBef>
                <a:spcPts val="0"/>
              </a:spcBef>
              <a:buNone/>
            </a:pPr>
            <a:r>
              <a:t/>
            </a:r>
            <a:endParaRPr>
              <a:latin typeface="Times New Roman"/>
              <a:ea typeface="Times New Roman"/>
              <a:cs typeface="Times New Roman"/>
              <a:sym typeface="Times New Roman"/>
            </a:endParaRPr>
          </a:p>
          <a:p>
            <a:pPr lvl="0" marL="228600">
              <a:lnSpc>
                <a:spcPct val="115000"/>
              </a:lnSpc>
              <a:spcBef>
                <a:spcPts val="0"/>
              </a:spcBef>
              <a:buNone/>
            </a:pPr>
            <a:r>
              <a:rPr lang="ja" sz="700">
                <a:latin typeface="Times New Roman"/>
                <a:ea typeface="Times New Roman"/>
                <a:cs typeface="Times New Roman"/>
                <a:sym typeface="Times New Roman"/>
              </a:rPr>
              <a:t>  </a:t>
            </a:r>
            <a:r>
              <a:rPr lang="ja" u="sng">
                <a:latin typeface="Times New Roman"/>
                <a:ea typeface="Times New Roman"/>
                <a:cs typeface="Times New Roman"/>
                <a:sym typeface="Times New Roman"/>
              </a:rPr>
              <a:t>Self and Social Awareness</a:t>
            </a:r>
          </a:p>
          <a:p>
            <a:pPr indent="0" lvl="0" marL="228600">
              <a:lnSpc>
                <a:spcPct val="115000"/>
              </a:lnSpc>
              <a:spcBef>
                <a:spcPts val="0"/>
              </a:spcBef>
              <a:buNone/>
            </a:pPr>
            <a:r>
              <a:rPr lang="ja">
                <a:latin typeface="Times New Roman"/>
                <a:ea typeface="Times New Roman"/>
                <a:cs typeface="Times New Roman"/>
                <a:sym typeface="Times New Roman"/>
              </a:rPr>
              <a:t>Students deepen their understanding and analysis of the social, cultural and civic aspects of their personal and professional identities.</a:t>
            </a:r>
          </a:p>
          <a:p>
            <a:pPr indent="-228600" lvl="0" marL="685800">
              <a:lnSpc>
                <a:spcPct val="115000"/>
              </a:lnSpc>
              <a:spcBef>
                <a:spcPts val="0"/>
              </a:spcBef>
              <a:buNone/>
            </a:pPr>
            <a:r>
              <a:rPr lang="ja">
                <a:latin typeface="Times New Roman"/>
                <a:ea typeface="Times New Roman"/>
                <a:cs typeface="Times New Roman"/>
                <a:sym typeface="Times New Roman"/>
              </a:rPr>
              <a:t>a)</a:t>
            </a:r>
            <a:r>
              <a:rPr lang="ja" sz="700">
                <a:latin typeface="Times New Roman"/>
                <a:ea typeface="Times New Roman"/>
                <a:cs typeface="Times New Roman"/>
                <a:sym typeface="Times New Roman"/>
              </a:rPr>
              <a:t>   	</a:t>
            </a:r>
            <a:r>
              <a:rPr lang="ja">
                <a:latin typeface="Times New Roman"/>
                <a:ea typeface="Times New Roman"/>
                <a:cs typeface="Times New Roman"/>
                <a:sym typeface="Times New Roman"/>
              </a:rPr>
              <a:t>Define, describe, analyze and integrate the concepts of individual social and cultural group identities and the concepts of social privilege and marginalization.</a:t>
            </a:r>
          </a:p>
          <a:p>
            <a:pPr indent="-228600" lvl="0" marL="685800">
              <a:lnSpc>
                <a:spcPct val="115000"/>
              </a:lnSpc>
              <a:spcBef>
                <a:spcPts val="0"/>
              </a:spcBef>
              <a:buNone/>
            </a:pPr>
            <a:r>
              <a:rPr lang="ja">
                <a:latin typeface="Times New Roman"/>
                <a:ea typeface="Times New Roman"/>
                <a:cs typeface="Times New Roman"/>
                <a:sym typeface="Times New Roman"/>
              </a:rPr>
              <a:t>b)</a:t>
            </a:r>
            <a:r>
              <a:rPr lang="ja" sz="700">
                <a:latin typeface="Times New Roman"/>
                <a:ea typeface="Times New Roman"/>
                <a:cs typeface="Times New Roman"/>
                <a:sym typeface="Times New Roman"/>
              </a:rPr>
              <a:t>  	</a:t>
            </a:r>
            <a:r>
              <a:rPr lang="ja">
                <a:latin typeface="Times New Roman"/>
                <a:ea typeface="Times New Roman"/>
                <a:cs typeface="Times New Roman"/>
                <a:sym typeface="Times New Roman"/>
              </a:rPr>
              <a:t>Demonstrate critical analysis of their own assumptions, values, and stereotypes, and evaluate the relative privilege and marginalization of their identities.</a:t>
            </a:r>
          </a:p>
          <a:p>
            <a:pPr lvl="0">
              <a:spcBef>
                <a:spcPts val="0"/>
              </a:spcBef>
              <a:buNone/>
            </a:pPr>
            <a:r>
              <a:t/>
            </a:r>
            <a:endParaRPr/>
          </a:p>
          <a:p>
            <a:pPr lvl="0">
              <a:spcBef>
                <a:spcPts val="0"/>
              </a:spcBef>
              <a:buNone/>
            </a:pPr>
            <a:r>
              <a:rPr lang="ja"/>
              <a:t>link to our doc: </a:t>
            </a:r>
            <a:r>
              <a:rPr lang="ja" u="sng">
                <a:solidFill>
                  <a:schemeClr val="hlink"/>
                </a:solidFill>
                <a:hlinkClick r:id="rId2"/>
              </a:rPr>
              <a:t>https://docs.google.com/document/d/1lJR_m2ise_kc-F32T5UC0P6nK9KuTmh2Pmp5G9tSf18/edit</a:t>
            </a:r>
            <a:r>
              <a:rPr lang="ja"/>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L="228600" rtl="0">
              <a:lnSpc>
                <a:spcPct val="115000"/>
              </a:lnSpc>
              <a:spcBef>
                <a:spcPts val="0"/>
              </a:spcBef>
              <a:buNone/>
            </a:pPr>
            <a:r>
              <a:rPr lang="ja">
                <a:latin typeface="Times New Roman"/>
                <a:ea typeface="Times New Roman"/>
                <a:cs typeface="Times New Roman"/>
                <a:sym typeface="Times New Roman"/>
              </a:rPr>
              <a:t>HEATHER</a:t>
            </a:r>
          </a:p>
          <a:p>
            <a:pPr lvl="0" marL="228600" rtl="0">
              <a:lnSpc>
                <a:spcPct val="115000"/>
              </a:lnSpc>
              <a:spcBef>
                <a:spcPts val="0"/>
              </a:spcBef>
              <a:buNone/>
            </a:pPr>
            <a:r>
              <a:t/>
            </a:r>
            <a:endParaRPr>
              <a:latin typeface="Times New Roman"/>
              <a:ea typeface="Times New Roman"/>
              <a:cs typeface="Times New Roman"/>
              <a:sym typeface="Times New Roman"/>
            </a:endParaRPr>
          </a:p>
          <a:p>
            <a:pPr lvl="0" marL="228600" rtl="0">
              <a:lnSpc>
                <a:spcPct val="115000"/>
              </a:lnSpc>
              <a:spcBef>
                <a:spcPts val="0"/>
              </a:spcBef>
              <a:buNone/>
            </a:pPr>
            <a:r>
              <a:rPr lang="ja">
                <a:latin typeface="Times New Roman"/>
                <a:ea typeface="Times New Roman"/>
                <a:cs typeface="Times New Roman"/>
                <a:sym typeface="Times New Roman"/>
              </a:rPr>
              <a:t>日本語のレッスンで、子供達をグルーバル社会に目を向けさせました。</a:t>
            </a:r>
          </a:p>
          <a:p>
            <a:pPr lvl="0" marL="228600" rtl="0">
              <a:lnSpc>
                <a:spcPct val="115000"/>
              </a:lnSpc>
              <a:spcBef>
                <a:spcPts val="0"/>
              </a:spcBef>
              <a:buNone/>
            </a:pPr>
            <a:r>
              <a:rPr lang="ja">
                <a:latin typeface="Times New Roman"/>
                <a:ea typeface="Times New Roman"/>
                <a:cs typeface="Times New Roman"/>
                <a:sym typeface="Times New Roman"/>
              </a:rPr>
              <a:t>日本語と異文化を学ぶことで、その子達は国際的な考え方を育て始めたので、将来グローバル市民になりやすくて、グローバル社会に住むことができると思います。</a:t>
            </a:r>
          </a:p>
          <a:p>
            <a:pPr lvl="0" marL="228600" rtl="0">
              <a:lnSpc>
                <a:spcPct val="115000"/>
              </a:lnSpc>
              <a:spcBef>
                <a:spcPts val="0"/>
              </a:spcBef>
              <a:buNone/>
            </a:pPr>
            <a:r>
              <a:t/>
            </a:r>
            <a:endParaRPr>
              <a:latin typeface="Times New Roman"/>
              <a:ea typeface="Times New Roman"/>
              <a:cs typeface="Times New Roman"/>
              <a:sym typeface="Times New Roman"/>
            </a:endParaRPr>
          </a:p>
          <a:p>
            <a:pPr lvl="0" marL="228600" rtl="0">
              <a:lnSpc>
                <a:spcPct val="115000"/>
              </a:lnSpc>
              <a:spcBef>
                <a:spcPts val="0"/>
              </a:spcBef>
              <a:buNone/>
            </a:pPr>
            <a:r>
              <a:rPr lang="ja">
                <a:latin typeface="Times New Roman"/>
                <a:ea typeface="Times New Roman"/>
                <a:cs typeface="Times New Roman"/>
                <a:sym typeface="Times New Roman"/>
              </a:rPr>
              <a:t>それに、CPYは安全な場所なので、子供達が心配なしにいろんなことが学べたり、手伝いをもらえたりします。</a:t>
            </a:r>
          </a:p>
          <a:p>
            <a:pPr lvl="0" marL="228600" rtl="0">
              <a:lnSpc>
                <a:spcPct val="115000"/>
              </a:lnSpc>
              <a:spcBef>
                <a:spcPts val="0"/>
              </a:spcBef>
              <a:buNone/>
            </a:pPr>
            <a:r>
              <a:t/>
            </a:r>
            <a:endParaRPr>
              <a:latin typeface="Times New Roman"/>
              <a:ea typeface="Times New Roman"/>
              <a:cs typeface="Times New Roman"/>
              <a:sym typeface="Times New Roman"/>
            </a:endParaRPr>
          </a:p>
          <a:p>
            <a:pPr lvl="0" marL="228600" rtl="0">
              <a:lnSpc>
                <a:spcPct val="115000"/>
              </a:lnSpc>
              <a:spcBef>
                <a:spcPts val="0"/>
              </a:spcBef>
              <a:buNone/>
            </a:pPr>
            <a:r>
              <a:rPr lang="ja">
                <a:latin typeface="Times New Roman"/>
                <a:ea typeface="Times New Roman"/>
                <a:cs typeface="Times New Roman"/>
                <a:sym typeface="Times New Roman"/>
              </a:rPr>
              <a:t>CPYは礼儀や言質などの大事なスキルも教えます。</a:t>
            </a:r>
          </a:p>
          <a:p>
            <a:pPr lvl="0" marL="228600" rtl="0">
              <a:lnSpc>
                <a:spcPct val="115000"/>
              </a:lnSpc>
              <a:spcBef>
                <a:spcPts val="0"/>
              </a:spcBef>
              <a:buNone/>
            </a:pPr>
            <a:r>
              <a:rPr lang="ja">
                <a:latin typeface="Times New Roman"/>
                <a:ea typeface="Times New Roman"/>
                <a:cs typeface="Times New Roman"/>
                <a:sym typeface="Times New Roman"/>
              </a:rPr>
              <a:t>このスキルはいろんな利用があるので、卒業しても、子供達はそのスキルを使います。</a:t>
            </a:r>
          </a:p>
          <a:p>
            <a:pPr lvl="0" marL="228600" rtl="0">
              <a:lnSpc>
                <a:spcPct val="115000"/>
              </a:lnSpc>
              <a:spcBef>
                <a:spcPts val="0"/>
              </a:spcBef>
              <a:buNone/>
            </a:pPr>
            <a:r>
              <a:t/>
            </a:r>
            <a:endParaRPr>
              <a:latin typeface="Times New Roman"/>
              <a:ea typeface="Times New Roman"/>
              <a:cs typeface="Times New Roman"/>
              <a:sym typeface="Times New Roman"/>
            </a:endParaRPr>
          </a:p>
          <a:p>
            <a:pPr lvl="0" marL="228600" rtl="0">
              <a:lnSpc>
                <a:spcPct val="115000"/>
              </a:lnSpc>
              <a:spcBef>
                <a:spcPts val="0"/>
              </a:spcBef>
              <a:buNone/>
            </a:pPr>
            <a:r>
              <a:rPr lang="ja">
                <a:latin typeface="Times New Roman"/>
                <a:ea typeface="Times New Roman"/>
                <a:cs typeface="Times New Roman"/>
                <a:sym typeface="Times New Roman"/>
              </a:rPr>
              <a:t>そして、子供達はひとりひとり異なると認めるのがいい先生の特徴だと思います。</a:t>
            </a:r>
          </a:p>
          <a:p>
            <a:pPr lvl="0" marL="228600" rtl="0">
              <a:lnSpc>
                <a:spcPct val="115000"/>
              </a:lnSpc>
              <a:spcBef>
                <a:spcPts val="0"/>
              </a:spcBef>
              <a:buNone/>
            </a:pPr>
            <a:r>
              <a:rPr lang="ja">
                <a:latin typeface="Times New Roman"/>
                <a:ea typeface="Times New Roman"/>
                <a:cs typeface="Times New Roman"/>
                <a:sym typeface="Times New Roman"/>
              </a:rPr>
              <a:t>子供たちはそれぞれユニークな事情があるとわかったら、関係が良くなって、もっと影響を及ぼすことができると思います。</a:t>
            </a:r>
          </a:p>
          <a:p>
            <a:pPr lvl="0" marL="228600" rtl="0">
              <a:lnSpc>
                <a:spcPct val="115000"/>
              </a:lnSpc>
              <a:spcBef>
                <a:spcPts val="0"/>
              </a:spcBef>
              <a:buNone/>
            </a:pPr>
            <a:r>
              <a:t/>
            </a:r>
            <a:endParaRPr u="sng">
              <a:latin typeface="Times New Roman"/>
              <a:ea typeface="Times New Roman"/>
              <a:cs typeface="Times New Roman"/>
              <a:sym typeface="Times New Roman"/>
            </a:endParaRPr>
          </a:p>
          <a:p>
            <a:pPr lvl="0" marL="228600">
              <a:lnSpc>
                <a:spcPct val="115000"/>
              </a:lnSpc>
              <a:spcBef>
                <a:spcPts val="0"/>
              </a:spcBef>
              <a:buNone/>
            </a:pPr>
            <a:r>
              <a:rPr lang="ja" u="sng">
                <a:latin typeface="Times New Roman"/>
                <a:ea typeface="Times New Roman"/>
                <a:cs typeface="Times New Roman"/>
                <a:sym typeface="Times New Roman"/>
              </a:rPr>
              <a:t> Service and Social Responsibility</a:t>
            </a:r>
          </a:p>
          <a:p>
            <a:pPr indent="0" lvl="0" marL="228600">
              <a:lnSpc>
                <a:spcPct val="115000"/>
              </a:lnSpc>
              <a:spcBef>
                <a:spcPts val="0"/>
              </a:spcBef>
              <a:buNone/>
            </a:pPr>
            <a:r>
              <a:rPr lang="ja">
                <a:latin typeface="Times New Roman"/>
                <a:ea typeface="Times New Roman"/>
                <a:cs typeface="Times New Roman"/>
                <a:sym typeface="Times New Roman"/>
              </a:rPr>
              <a:t>Students deepen their understanding of the social responsibility of professionals in their field or discipline, and analyze how their professional activities and knowledge can contribute to greater long-term societal well-being.</a:t>
            </a:r>
          </a:p>
          <a:p>
            <a:pPr indent="-228600" lvl="0" marL="685800" rtl="0">
              <a:lnSpc>
                <a:spcPct val="115000"/>
              </a:lnSpc>
              <a:spcBef>
                <a:spcPts val="0"/>
              </a:spcBef>
              <a:buNone/>
            </a:pPr>
            <a:r>
              <a:rPr lang="ja">
                <a:latin typeface="Times New Roman"/>
                <a:ea typeface="Times New Roman"/>
                <a:cs typeface="Times New Roman"/>
                <a:sym typeface="Times New Roman"/>
              </a:rPr>
              <a:t>a)</a:t>
            </a:r>
            <a:r>
              <a:rPr lang="ja" sz="700">
                <a:latin typeface="Times New Roman"/>
                <a:ea typeface="Times New Roman"/>
                <a:cs typeface="Times New Roman"/>
                <a:sym typeface="Times New Roman"/>
              </a:rPr>
              <a:t>   	</a:t>
            </a:r>
            <a:r>
              <a:rPr lang="ja">
                <a:latin typeface="Times New Roman"/>
                <a:ea typeface="Times New Roman"/>
                <a:cs typeface="Times New Roman"/>
                <a:sym typeface="Times New Roman"/>
              </a:rPr>
              <a:t>Articulate the relationship between individual, group, community and societal well-being.</a:t>
            </a:r>
            <a:r>
              <a:rPr b="1" lang="ja">
                <a:latin typeface="Times New Roman"/>
                <a:ea typeface="Times New Roman"/>
                <a:cs typeface="Times New Roman"/>
                <a:sym typeface="Times New Roman"/>
              </a:rPr>
              <a:t> (access to global community thru learning language &amp; culture)</a:t>
            </a:r>
          </a:p>
          <a:p>
            <a:pPr indent="-228600" lvl="0" marL="914400" rtl="0">
              <a:lnSpc>
                <a:spcPct val="115000"/>
              </a:lnSpc>
              <a:spcBef>
                <a:spcPts val="0"/>
              </a:spcBef>
              <a:buFont typeface="Times New Roman"/>
              <a:buChar char="-"/>
            </a:pPr>
            <a:r>
              <a:rPr lang="ja">
                <a:latin typeface="Times New Roman"/>
                <a:ea typeface="Times New Roman"/>
                <a:cs typeface="Times New Roman"/>
                <a:sym typeface="Times New Roman"/>
              </a:rPr>
              <a:t>closer to becoming global citizen</a:t>
            </a:r>
          </a:p>
          <a:p>
            <a:pPr indent="-228600" lvl="0" marL="914400">
              <a:lnSpc>
                <a:spcPct val="115000"/>
              </a:lnSpc>
              <a:spcBef>
                <a:spcPts val="0"/>
              </a:spcBef>
              <a:buFont typeface="Times New Roman"/>
              <a:buChar char="-"/>
            </a:pPr>
            <a:r>
              <a:rPr lang="ja">
                <a:latin typeface="Times New Roman"/>
                <a:ea typeface="Times New Roman"/>
                <a:cs typeface="Times New Roman"/>
                <a:sym typeface="Times New Roman"/>
              </a:rPr>
              <a:t>able to operate in international society</a:t>
            </a:r>
          </a:p>
          <a:p>
            <a:pPr indent="-228600" lvl="0" marL="685800">
              <a:lnSpc>
                <a:spcPct val="115000"/>
              </a:lnSpc>
              <a:spcBef>
                <a:spcPts val="0"/>
              </a:spcBef>
              <a:buNone/>
            </a:pPr>
            <a:r>
              <a:rPr lang="ja">
                <a:latin typeface="Times New Roman"/>
                <a:ea typeface="Times New Roman"/>
                <a:cs typeface="Times New Roman"/>
                <a:sym typeface="Times New Roman"/>
              </a:rPr>
              <a:t>b)</a:t>
            </a:r>
            <a:r>
              <a:rPr lang="ja" sz="700">
                <a:latin typeface="Times New Roman"/>
                <a:ea typeface="Times New Roman"/>
                <a:cs typeface="Times New Roman"/>
                <a:sym typeface="Times New Roman"/>
              </a:rPr>
              <a:t>  	</a:t>
            </a:r>
            <a:r>
              <a:rPr lang="ja">
                <a:latin typeface="Times New Roman"/>
                <a:ea typeface="Times New Roman"/>
                <a:cs typeface="Times New Roman"/>
                <a:sym typeface="Times New Roman"/>
              </a:rPr>
              <a:t>Analyze how individual and professional actions contribute to short-term well-being and/or greater long-term societal well-being. </a:t>
            </a:r>
            <a:r>
              <a:rPr b="1" lang="ja">
                <a:latin typeface="Times New Roman"/>
                <a:ea typeface="Times New Roman"/>
                <a:cs typeface="Times New Roman"/>
                <a:sym typeface="Times New Roman"/>
              </a:rPr>
              <a:t>(commitment, responsibility, manners; equal opportunity)</a:t>
            </a:r>
          </a:p>
          <a:p>
            <a:pPr indent="-228600" lvl="0" marL="914400" rtl="0">
              <a:lnSpc>
                <a:spcPct val="115000"/>
              </a:lnSpc>
              <a:spcBef>
                <a:spcPts val="0"/>
              </a:spcBef>
              <a:buFont typeface="Times New Roman"/>
              <a:buChar char="-"/>
            </a:pPr>
            <a:r>
              <a:rPr lang="ja"/>
              <a:t>safe place to expand horizons</a:t>
            </a:r>
          </a:p>
          <a:p>
            <a:pPr indent="-228600" lvl="0" marL="914400" rtl="0">
              <a:lnSpc>
                <a:spcPct val="115000"/>
              </a:lnSpc>
              <a:spcBef>
                <a:spcPts val="0"/>
              </a:spcBef>
              <a:buChar char="-"/>
            </a:pPr>
            <a:r>
              <a:rPr lang="ja"/>
              <a:t>overarching skills like manners &amp; commitment</a:t>
            </a:r>
          </a:p>
          <a:p>
            <a:pPr indent="-228600" lvl="0" marL="685800" rtl="0">
              <a:lnSpc>
                <a:spcPct val="115000"/>
              </a:lnSpc>
              <a:spcBef>
                <a:spcPts val="0"/>
              </a:spcBef>
              <a:buNone/>
            </a:pPr>
            <a:r>
              <a:rPr lang="ja">
                <a:latin typeface="Times New Roman"/>
                <a:ea typeface="Times New Roman"/>
                <a:cs typeface="Times New Roman"/>
                <a:sym typeface="Times New Roman"/>
              </a:rPr>
              <a:t>c)</a:t>
            </a:r>
            <a:r>
              <a:rPr lang="ja" sz="700">
                <a:latin typeface="Times New Roman"/>
                <a:ea typeface="Times New Roman"/>
                <a:cs typeface="Times New Roman"/>
                <a:sym typeface="Times New Roman"/>
              </a:rPr>
              <a:t>   	</a:t>
            </a:r>
            <a:r>
              <a:rPr lang="ja">
                <a:latin typeface="Times New Roman"/>
                <a:ea typeface="Times New Roman"/>
                <a:cs typeface="Times New Roman"/>
                <a:sym typeface="Times New Roman"/>
              </a:rPr>
              <a:t>Develop a critical understanding of ethical behavior in the context of their profession or discipline with regard to issues of societal well-being. </a:t>
            </a:r>
            <a:r>
              <a:rPr b="1" lang="ja">
                <a:latin typeface="Times New Roman"/>
                <a:ea typeface="Times New Roman"/>
                <a:cs typeface="Times New Roman"/>
                <a:sym typeface="Times New Roman"/>
              </a:rPr>
              <a:t>(appreciating individual students’ backgrounds)</a:t>
            </a:r>
          </a:p>
          <a:p>
            <a:pPr indent="-228600" lvl="0" marL="914400" rtl="0">
              <a:lnSpc>
                <a:spcPct val="115000"/>
              </a:lnSpc>
              <a:spcBef>
                <a:spcPts val="0"/>
              </a:spcBef>
              <a:buFont typeface="Times New Roman"/>
              <a:buChar char="-"/>
            </a:pPr>
            <a:r>
              <a:rPr lang="ja">
                <a:latin typeface="Times New Roman"/>
                <a:ea typeface="Times New Roman"/>
                <a:cs typeface="Times New Roman"/>
                <a:sym typeface="Times New Roman"/>
              </a:rPr>
              <a:t>not seeing all students as one mass</a:t>
            </a:r>
          </a:p>
          <a:p>
            <a:pPr indent="-228600" lvl="0" marL="914400">
              <a:lnSpc>
                <a:spcPct val="115000"/>
              </a:lnSpc>
              <a:spcBef>
                <a:spcPts val="0"/>
              </a:spcBef>
              <a:buFont typeface="Times New Roman"/>
              <a:buChar char="-"/>
            </a:pPr>
            <a:r>
              <a:rPr lang="ja">
                <a:latin typeface="Times New Roman"/>
                <a:ea typeface="Times New Roman"/>
                <a:cs typeface="Times New Roman"/>
                <a:sym typeface="Times New Roman"/>
              </a:rPr>
              <a:t>respecting kids unique circumstances</a:t>
            </a:r>
          </a:p>
          <a:p>
            <a:pPr indent="0" lvl="0" marL="685800">
              <a:lnSpc>
                <a:spcPct val="115000"/>
              </a:lnSpc>
              <a:spcBef>
                <a:spcPts val="0"/>
              </a:spcBef>
              <a:buNone/>
            </a:pPr>
            <a:r>
              <a:rPr lang="ja">
                <a:latin typeface="Times New Roman"/>
                <a:ea typeface="Times New Roman"/>
                <a:cs typeface="Times New Roman"/>
                <a:sym typeface="Times New Roman"/>
              </a:rPr>
              <a:t> </a:t>
            </a:r>
          </a:p>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L="228600" rtl="0">
              <a:lnSpc>
                <a:spcPct val="115000"/>
              </a:lnSpc>
              <a:spcBef>
                <a:spcPts val="0"/>
              </a:spcBef>
              <a:buNone/>
            </a:pPr>
            <a:r>
              <a:rPr lang="ja">
                <a:latin typeface="Times New Roman"/>
                <a:ea typeface="Times New Roman"/>
                <a:cs typeface="Times New Roman"/>
                <a:sym typeface="Times New Roman"/>
              </a:rPr>
              <a:t>ANDREA</a:t>
            </a:r>
          </a:p>
          <a:p>
            <a:pPr lvl="0" marL="228600" rtl="0">
              <a:lnSpc>
                <a:spcPct val="115000"/>
              </a:lnSpc>
              <a:spcBef>
                <a:spcPts val="0"/>
              </a:spcBef>
              <a:buNone/>
            </a:pPr>
            <a:r>
              <a:t/>
            </a:r>
            <a:endParaRPr>
              <a:latin typeface="Times New Roman"/>
              <a:ea typeface="Times New Roman"/>
              <a:cs typeface="Times New Roman"/>
              <a:sym typeface="Times New Roman"/>
            </a:endParaRPr>
          </a:p>
          <a:p>
            <a:pPr lvl="0">
              <a:lnSpc>
                <a:spcPct val="115000"/>
              </a:lnSpc>
              <a:spcBef>
                <a:spcPts val="0"/>
              </a:spcBef>
              <a:buNone/>
            </a:pPr>
            <a:r>
              <a:rPr lang="ja" u="sng">
                <a:latin typeface="Times New Roman"/>
                <a:ea typeface="Times New Roman"/>
                <a:cs typeface="Times New Roman"/>
                <a:sym typeface="Times New Roman"/>
              </a:rPr>
              <a:t>Community &amp; Social Justice</a:t>
            </a:r>
          </a:p>
          <a:p>
            <a:pPr indent="0" lvl="0" marL="228600">
              <a:lnSpc>
                <a:spcPct val="115000"/>
              </a:lnSpc>
              <a:spcBef>
                <a:spcPts val="0"/>
              </a:spcBef>
              <a:buNone/>
            </a:pPr>
            <a:r>
              <a:rPr lang="ja">
                <a:latin typeface="Times New Roman"/>
                <a:ea typeface="Times New Roman"/>
                <a:cs typeface="Times New Roman"/>
                <a:sym typeface="Times New Roman"/>
              </a:rPr>
              <a:t>Students evaluate how the actions of professionals and institutions in their field or discipline foster both equity and inequity in communities and society.  </a:t>
            </a:r>
          </a:p>
          <a:p>
            <a:pPr indent="-228600" lvl="0" marL="685800">
              <a:lnSpc>
                <a:spcPct val="115000"/>
              </a:lnSpc>
              <a:spcBef>
                <a:spcPts val="0"/>
              </a:spcBef>
              <a:buNone/>
            </a:pPr>
            <a:r>
              <a:rPr lang="ja">
                <a:latin typeface="Times New Roman"/>
                <a:ea typeface="Times New Roman"/>
                <a:cs typeface="Times New Roman"/>
                <a:sym typeface="Times New Roman"/>
              </a:rPr>
              <a:t>a)</a:t>
            </a:r>
            <a:r>
              <a:rPr lang="ja" sz="700">
                <a:latin typeface="Times New Roman"/>
                <a:ea typeface="Times New Roman"/>
                <a:cs typeface="Times New Roman"/>
                <a:sym typeface="Times New Roman"/>
              </a:rPr>
              <a:t>   	</a:t>
            </a:r>
            <a:r>
              <a:rPr lang="ja">
                <a:latin typeface="Times New Roman"/>
                <a:ea typeface="Times New Roman"/>
                <a:cs typeface="Times New Roman"/>
                <a:sym typeface="Times New Roman"/>
              </a:rPr>
              <a:t>Examine the demographics, socio-cultural dynamics and assets of a specific community through a social justice framework.</a:t>
            </a:r>
          </a:p>
          <a:p>
            <a:pPr indent="-228600" lvl="0" marL="685800">
              <a:lnSpc>
                <a:spcPct val="115000"/>
              </a:lnSpc>
              <a:spcBef>
                <a:spcPts val="0"/>
              </a:spcBef>
              <a:buNone/>
            </a:pPr>
            <a:r>
              <a:rPr lang="ja">
                <a:latin typeface="Times New Roman"/>
                <a:ea typeface="Times New Roman"/>
                <a:cs typeface="Times New Roman"/>
                <a:sym typeface="Times New Roman"/>
              </a:rPr>
              <a:t>b)</a:t>
            </a:r>
            <a:r>
              <a:rPr lang="ja" sz="700">
                <a:latin typeface="Times New Roman"/>
                <a:ea typeface="Times New Roman"/>
                <a:cs typeface="Times New Roman"/>
                <a:sym typeface="Times New Roman"/>
              </a:rPr>
              <a:t>  	</a:t>
            </a:r>
            <a:r>
              <a:rPr lang="ja">
                <a:latin typeface="Times New Roman"/>
                <a:ea typeface="Times New Roman"/>
                <a:cs typeface="Times New Roman"/>
                <a:sym typeface="Times New Roman"/>
              </a:rPr>
              <a:t>Analyze a community issue(s) in the context of systemic inequity, discrimination and social injustice.  </a:t>
            </a: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L="228600" rtl="0">
              <a:lnSpc>
                <a:spcPct val="115000"/>
              </a:lnSpc>
              <a:spcBef>
                <a:spcPts val="0"/>
              </a:spcBef>
              <a:buNone/>
            </a:pPr>
            <a:r>
              <a:rPr lang="ja">
                <a:latin typeface="Times New Roman"/>
                <a:ea typeface="Times New Roman"/>
                <a:cs typeface="Times New Roman"/>
                <a:sym typeface="Times New Roman"/>
              </a:rPr>
              <a:t>QUENTON</a:t>
            </a:r>
          </a:p>
          <a:p>
            <a:pPr lvl="0" marL="228600" rtl="0">
              <a:lnSpc>
                <a:spcPct val="115000"/>
              </a:lnSpc>
              <a:spcBef>
                <a:spcPts val="0"/>
              </a:spcBef>
              <a:buNone/>
            </a:pPr>
            <a:r>
              <a:t/>
            </a:r>
            <a:endParaRPr>
              <a:latin typeface="Times New Roman"/>
              <a:ea typeface="Times New Roman"/>
              <a:cs typeface="Times New Roman"/>
              <a:sym typeface="Times New Roman"/>
            </a:endParaRPr>
          </a:p>
          <a:p>
            <a:pPr lvl="0" marL="228600" rtl="0">
              <a:lnSpc>
                <a:spcPct val="115000"/>
              </a:lnSpc>
              <a:spcBef>
                <a:spcPts val="0"/>
              </a:spcBef>
              <a:buNone/>
            </a:pPr>
            <a:r>
              <a:rPr lang="ja" sz="700">
                <a:latin typeface="Times New Roman"/>
                <a:ea typeface="Times New Roman"/>
                <a:cs typeface="Times New Roman"/>
                <a:sym typeface="Times New Roman"/>
              </a:rPr>
              <a:t> </a:t>
            </a:r>
            <a:r>
              <a:rPr lang="ja" u="sng">
                <a:latin typeface="Times New Roman"/>
                <a:ea typeface="Times New Roman"/>
                <a:cs typeface="Times New Roman"/>
                <a:sym typeface="Times New Roman"/>
              </a:rPr>
              <a:t>Multicultural Community Building/Civic Engagement</a:t>
            </a:r>
          </a:p>
          <a:p>
            <a:pPr indent="0" lvl="0" marL="228600">
              <a:lnSpc>
                <a:spcPct val="115000"/>
              </a:lnSpc>
              <a:spcBef>
                <a:spcPts val="0"/>
              </a:spcBef>
              <a:buNone/>
            </a:pPr>
            <a:r>
              <a:rPr lang="ja">
                <a:latin typeface="Times New Roman"/>
                <a:ea typeface="Times New Roman"/>
                <a:cs typeface="Times New Roman"/>
                <a:sym typeface="Times New Roman"/>
              </a:rPr>
              <a:t>Students learn from and work responsively and inclusively with diverse individuals, groups and organizations to build more just, equitable, and sustainable communities</a:t>
            </a:r>
          </a:p>
          <a:p>
            <a:pPr indent="-228600" lvl="0" marL="685800">
              <a:lnSpc>
                <a:spcPct val="115000"/>
              </a:lnSpc>
              <a:spcBef>
                <a:spcPts val="0"/>
              </a:spcBef>
              <a:buNone/>
            </a:pPr>
            <a:r>
              <a:rPr lang="ja">
                <a:latin typeface="Times New Roman"/>
                <a:ea typeface="Times New Roman"/>
                <a:cs typeface="Times New Roman"/>
                <a:sym typeface="Times New Roman"/>
              </a:rPr>
              <a:t>a)</a:t>
            </a:r>
            <a:r>
              <a:rPr lang="ja" sz="700">
                <a:latin typeface="Times New Roman"/>
                <a:ea typeface="Times New Roman"/>
                <a:cs typeface="Times New Roman"/>
                <a:sym typeface="Times New Roman"/>
              </a:rPr>
              <a:t>       </a:t>
            </a:r>
            <a:r>
              <a:rPr lang="ja">
                <a:latin typeface="Times New Roman"/>
                <a:ea typeface="Times New Roman"/>
                <a:cs typeface="Times New Roman"/>
                <a:sym typeface="Times New Roman"/>
              </a:rPr>
              <a:t>Demonstrate intercultural communication skills, reciprocity and responsiveness in service work with community.</a:t>
            </a:r>
          </a:p>
          <a:p>
            <a:pPr indent="-228600" lvl="0" marL="685800">
              <a:lnSpc>
                <a:spcPct val="115000"/>
              </a:lnSpc>
              <a:spcBef>
                <a:spcPts val="0"/>
              </a:spcBef>
              <a:buNone/>
            </a:pPr>
            <a:r>
              <a:rPr lang="ja">
                <a:latin typeface="Times New Roman"/>
                <a:ea typeface="Times New Roman"/>
                <a:cs typeface="Times New Roman"/>
                <a:sym typeface="Times New Roman"/>
              </a:rPr>
              <a:t>b)</a:t>
            </a:r>
            <a:r>
              <a:rPr lang="ja" sz="700">
                <a:latin typeface="Times New Roman"/>
                <a:ea typeface="Times New Roman"/>
                <a:cs typeface="Times New Roman"/>
                <a:sym typeface="Times New Roman"/>
              </a:rPr>
              <a:t>      </a:t>
            </a:r>
            <a:r>
              <a:rPr lang="ja">
                <a:latin typeface="Times New Roman"/>
                <a:ea typeface="Times New Roman"/>
                <a:cs typeface="Times New Roman"/>
                <a:sym typeface="Times New Roman"/>
              </a:rPr>
              <a:t>Enter, participate in, and exit a community in ways that are sensitive to systemic injustice.</a:t>
            </a:r>
          </a:p>
          <a:p>
            <a:pPr indent="-228600" lvl="0" marL="685800">
              <a:lnSpc>
                <a:spcPct val="115000"/>
              </a:lnSpc>
              <a:spcBef>
                <a:spcPts val="0"/>
              </a:spcBef>
              <a:buNone/>
            </a:pPr>
            <a:r>
              <a:rPr lang="ja">
                <a:latin typeface="Times New Roman"/>
                <a:ea typeface="Times New Roman"/>
                <a:cs typeface="Times New Roman"/>
                <a:sym typeface="Times New Roman"/>
              </a:rPr>
              <a:t>c)</a:t>
            </a:r>
            <a:r>
              <a:rPr lang="ja" sz="700">
                <a:latin typeface="Times New Roman"/>
                <a:ea typeface="Times New Roman"/>
                <a:cs typeface="Times New Roman"/>
                <a:sym typeface="Times New Roman"/>
              </a:rPr>
              <a:t>       </a:t>
            </a:r>
            <a:r>
              <a:rPr lang="ja">
                <a:latin typeface="Times New Roman"/>
                <a:ea typeface="Times New Roman"/>
                <a:cs typeface="Times New Roman"/>
                <a:sym typeface="Times New Roman"/>
              </a:rPr>
              <a:t>Develop and implement personal, professional and institutional strategies, policies and/or practices that work towards creating greater equity and social justice in communities.</a:t>
            </a:r>
          </a:p>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ja"/>
              <a:t>レッスンが計画通りに進まない	＝　毎回少しずつ良くなっていく</a:t>
            </a:r>
          </a:p>
          <a:p>
            <a:pPr lvl="0">
              <a:spcBef>
                <a:spcPts val="0"/>
              </a:spcBef>
              <a:buNone/>
            </a:pPr>
            <a:r>
              <a:rPr lang="ja"/>
              <a:t>教室でレッスンをした方がいい	＝　妨害が少ない</a:t>
            </a:r>
          </a:p>
          <a:p>
            <a:pPr lvl="0">
              <a:spcBef>
                <a:spcPts val="0"/>
              </a:spcBef>
              <a:buNone/>
            </a:pPr>
            <a:r>
              <a:rPr lang="ja"/>
              <a:t>グループに分けた方がいい		＝　管理しやすい</a:t>
            </a:r>
          </a:p>
          <a:p>
            <a:pPr lvl="0">
              <a:spcBef>
                <a:spcPts val="0"/>
              </a:spcBef>
              <a:buNone/>
            </a:pPr>
            <a:r>
              <a:rPr lang="ja"/>
              <a:t>子供は競争が好き			＝　レッスンにゲームを入れた方がいい</a:t>
            </a:r>
          </a:p>
          <a:p>
            <a:pPr lvl="0" rtl="0">
              <a:spcBef>
                <a:spcPts val="0"/>
              </a:spcBef>
              <a:buNone/>
            </a:pPr>
            <a:r>
              <a:t/>
            </a:r>
            <a:endParaRPr/>
          </a:p>
          <a:p>
            <a:pPr lvl="0">
              <a:spcBef>
                <a:spcPts val="0"/>
              </a:spcBef>
              <a:buNone/>
            </a:pPr>
            <a:r>
              <a:rPr lang="ja"/>
              <a:t>アンドレア：我慢は必要と思う</a:t>
            </a:r>
          </a:p>
          <a:p>
            <a:pPr lvl="0">
              <a:spcBef>
                <a:spcPts val="0"/>
              </a:spcBef>
              <a:buNone/>
            </a:pPr>
            <a:r>
              <a:rPr lang="ja"/>
              <a:t>クエントン：子供は勉強したいでもにぎやきすぎ</a:t>
            </a:r>
          </a:p>
          <a:p>
            <a:pPr lvl="0" rtl="0">
              <a:spcBef>
                <a:spcPts val="0"/>
              </a:spcBef>
              <a:buNone/>
            </a:pPr>
            <a:r>
              <a:rPr lang="ja"/>
              <a:t>ヘザー：子供の頃あまり覚えられない</a:t>
            </a:r>
            <a:br>
              <a:rPr lang="ja"/>
            </a:br>
            <a:r>
              <a:rPr lang="ja"/>
              <a:t>	大人と子供の考え方が違う</a:t>
            </a:r>
          </a:p>
          <a:p>
            <a:pPr lvl="0" rtl="0">
              <a:spcBef>
                <a:spcPts val="0"/>
              </a:spcBef>
              <a:buNone/>
            </a:pPr>
            <a:r>
              <a:t/>
            </a:r>
            <a:endParaRPr/>
          </a:p>
          <a:p>
            <a:pPr lvl="0" rtl="0">
              <a:spcBef>
                <a:spcPts val="0"/>
              </a:spcBef>
              <a:buNone/>
            </a:pPr>
            <a:r>
              <a:rPr lang="ja"/>
              <a:t>HEATHER</a:t>
            </a:r>
          </a:p>
          <a:p>
            <a:pPr indent="-228600" lvl="0" marL="457200" rtl="0">
              <a:spcBef>
                <a:spcPts val="0"/>
              </a:spcBef>
              <a:buChar char="-"/>
            </a:pPr>
            <a:r>
              <a:rPr lang="ja"/>
              <a:t>how to manage children (different methods, experience)</a:t>
            </a:r>
          </a:p>
          <a:p>
            <a:pPr indent="-228600" lvl="0" marL="457200" rtl="0">
              <a:spcBef>
                <a:spcPts val="0"/>
              </a:spcBef>
              <a:buChar char="-"/>
            </a:pPr>
            <a:r>
              <a:rPr lang="ja"/>
              <a:t>teacher’s preperation (materials, knowledge, methods, etc.)</a:t>
            </a:r>
          </a:p>
          <a:p>
            <a:pPr indent="-228600" lvl="0" marL="457200" rtl="0">
              <a:spcBef>
                <a:spcPts val="0"/>
              </a:spcBef>
              <a:buChar char="-"/>
            </a:pPr>
            <a:r>
              <a:rPr lang="ja"/>
              <a:t>importance of teaching language alongside culture &amp; vice versa</a:t>
            </a:r>
          </a:p>
          <a:p>
            <a:pPr lvl="0" rtl="0">
              <a:spcBef>
                <a:spcPts val="0"/>
              </a:spcBef>
              <a:buNone/>
            </a:pPr>
            <a:r>
              <a:t/>
            </a:r>
            <a:endParaRPr/>
          </a:p>
          <a:p>
            <a:pPr lvl="0" rtl="0">
              <a:spcBef>
                <a:spcPts val="0"/>
              </a:spcBef>
              <a:buNone/>
            </a:pPr>
            <a:r>
              <a:rPr lang="ja"/>
              <a:t>サービスラーニングの経験を通してたくさん学びましたが、今日主な点を３つ発表します。</a:t>
            </a:r>
          </a:p>
          <a:p>
            <a:pPr lvl="0">
              <a:spcBef>
                <a:spcPts val="0"/>
              </a:spcBef>
              <a:buNone/>
            </a:pPr>
            <a:r>
              <a:t/>
            </a:r>
            <a:endParaRPr/>
          </a:p>
          <a:p>
            <a:pPr lvl="0" rtl="0">
              <a:spcBef>
                <a:spcPts val="0"/>
              </a:spcBef>
              <a:buNone/>
            </a:pPr>
            <a:r>
              <a:rPr lang="ja"/>
              <a:t>１つ目は、子供を管理する方法です。</a:t>
            </a:r>
          </a:p>
          <a:p>
            <a:pPr lvl="0">
              <a:spcBef>
                <a:spcPts val="0"/>
              </a:spcBef>
              <a:buNone/>
            </a:pPr>
            <a:r>
              <a:rPr lang="ja"/>
              <a:t>例えば、子供達は集中できなかったらどうするのか、子供のレベルがみんなと違ったらどうやって手伝えばいいのかと言う問題を対処する方法を学びました。</a:t>
            </a:r>
          </a:p>
          <a:p>
            <a:pPr lvl="0" rtl="0">
              <a:spcBef>
                <a:spcPts val="0"/>
              </a:spcBef>
              <a:buNone/>
            </a:pPr>
            <a:r>
              <a:rPr lang="ja"/>
              <a:t>まだよく使えませんが、将来、この方法は役に立つと思います。</a:t>
            </a:r>
          </a:p>
          <a:p>
            <a:pPr lvl="0" rtl="0">
              <a:spcBef>
                <a:spcPts val="0"/>
              </a:spcBef>
              <a:buNone/>
            </a:pPr>
            <a:r>
              <a:t/>
            </a:r>
            <a:endParaRPr/>
          </a:p>
          <a:p>
            <a:pPr lvl="0" rtl="0">
              <a:spcBef>
                <a:spcPts val="0"/>
              </a:spcBef>
              <a:buNone/>
            </a:pPr>
            <a:r>
              <a:rPr lang="ja"/>
              <a:t>２つ目はレッスンの準備の難しさと大切さです。</a:t>
            </a:r>
          </a:p>
          <a:p>
            <a:pPr lvl="0" rtl="0">
              <a:spcBef>
                <a:spcPts val="0"/>
              </a:spcBef>
              <a:buNone/>
            </a:pPr>
            <a:r>
              <a:rPr lang="ja"/>
              <a:t>レッスンで文化、言語、国際的なスキル、異文化などのことを教えたいので、準備をするのが時間がかかります。</a:t>
            </a:r>
          </a:p>
          <a:p>
            <a:pPr lvl="0">
              <a:spcBef>
                <a:spcPts val="0"/>
              </a:spcBef>
              <a:buNone/>
            </a:pPr>
            <a:r>
              <a:rPr lang="ja"/>
              <a:t>資料だけじゃなくて、アクティビティーの仕方や教室の準備も必要です。</a:t>
            </a:r>
          </a:p>
          <a:p>
            <a:pPr lvl="0" rtl="0">
              <a:spcBef>
                <a:spcPts val="0"/>
              </a:spcBef>
              <a:buNone/>
            </a:pPr>
            <a:r>
              <a:rPr lang="ja"/>
              <a:t>そんなことがないと、レッスンがうまくいけません。</a:t>
            </a:r>
          </a:p>
          <a:p>
            <a:pPr lvl="0" rtl="0">
              <a:spcBef>
                <a:spcPts val="0"/>
              </a:spcBef>
              <a:buNone/>
            </a:pPr>
            <a:r>
              <a:t/>
            </a:r>
            <a:endParaRPr/>
          </a:p>
          <a:p>
            <a:pPr lvl="0">
              <a:spcBef>
                <a:spcPts val="0"/>
              </a:spcBef>
              <a:buNone/>
            </a:pPr>
            <a:r>
              <a:rPr lang="ja"/>
              <a:t>３つ目は、言語と共に文化を教えるのが大切です。</a:t>
            </a:r>
          </a:p>
          <a:p>
            <a:pPr lvl="0">
              <a:spcBef>
                <a:spcPts val="0"/>
              </a:spcBef>
              <a:buNone/>
            </a:pPr>
            <a:r>
              <a:rPr lang="ja"/>
              <a:t>同じく、文化と共に言語を教えるのが大切です。</a:t>
            </a:r>
          </a:p>
          <a:p>
            <a:pPr lvl="0" rtl="0">
              <a:spcBef>
                <a:spcPts val="0"/>
              </a:spcBef>
              <a:buNone/>
            </a:pPr>
            <a:r>
              <a:rPr lang="ja"/>
              <a:t>両方を教えたら、学んだことがもっと覚えやすくて、頭に印象を残すと思います。</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ja" sz="1000"/>
              <a:t>十個のレッスンを4分に分けました。</a:t>
            </a:r>
          </a:p>
          <a:p>
            <a:pPr lvl="0">
              <a:spcBef>
                <a:spcPts val="0"/>
              </a:spcBef>
              <a:buNone/>
            </a:pPr>
            <a:r>
              <a:t/>
            </a:r>
            <a:endParaRPr sz="1000"/>
          </a:p>
          <a:p>
            <a:pPr lvl="0">
              <a:spcBef>
                <a:spcPts val="0"/>
              </a:spcBef>
              <a:buNone/>
            </a:pPr>
            <a:r>
              <a:rPr lang="ja" sz="1000"/>
              <a:t>Lessons</a:t>
            </a:r>
          </a:p>
          <a:p>
            <a:pPr indent="-292100" lvl="0" marL="457200">
              <a:spcBef>
                <a:spcPts val="0"/>
              </a:spcBef>
              <a:buSzPct val="100000"/>
              <a:buAutoNum type="arabicPeriod"/>
            </a:pPr>
            <a:r>
              <a:rPr lang="ja" sz="1000"/>
              <a:t>Intro</a:t>
            </a:r>
          </a:p>
          <a:p>
            <a:pPr indent="-292100" lvl="0" marL="457200">
              <a:spcBef>
                <a:spcPts val="0"/>
              </a:spcBef>
              <a:buSzPct val="100000"/>
              <a:buAutoNum type="arabicPeriod"/>
            </a:pPr>
            <a:r>
              <a:rPr lang="ja" sz="1000"/>
              <a:t>Katana Names</a:t>
            </a:r>
          </a:p>
          <a:p>
            <a:pPr indent="-292100" lvl="0" marL="457200">
              <a:spcBef>
                <a:spcPts val="0"/>
              </a:spcBef>
              <a:buSzPct val="100000"/>
              <a:buAutoNum type="arabicPeriod"/>
            </a:pPr>
            <a:r>
              <a:rPr lang="ja" sz="1000"/>
              <a:t>Numbers</a:t>
            </a:r>
          </a:p>
          <a:p>
            <a:pPr indent="-292100" lvl="0" marL="457200">
              <a:spcBef>
                <a:spcPts val="0"/>
              </a:spcBef>
              <a:buSzPct val="100000"/>
              <a:buAutoNum type="arabicPeriod"/>
            </a:pPr>
            <a:r>
              <a:rPr lang="ja" sz="1000"/>
              <a:t>Origami</a:t>
            </a:r>
          </a:p>
          <a:p>
            <a:pPr indent="-292100" lvl="0" marL="457200">
              <a:spcBef>
                <a:spcPts val="0"/>
              </a:spcBef>
              <a:buSzPct val="100000"/>
              <a:buAutoNum type="arabicPeriod"/>
            </a:pPr>
            <a:r>
              <a:rPr lang="ja" sz="1000"/>
              <a:t>Yokai</a:t>
            </a:r>
          </a:p>
          <a:p>
            <a:pPr indent="-292100" lvl="0" marL="457200">
              <a:spcBef>
                <a:spcPts val="0"/>
              </a:spcBef>
              <a:buSzPct val="100000"/>
              <a:buAutoNum type="arabicPeriod"/>
            </a:pPr>
            <a:r>
              <a:rPr lang="ja" sz="1000"/>
              <a:t>Body parts</a:t>
            </a:r>
          </a:p>
          <a:p>
            <a:pPr indent="-292100" lvl="0" marL="457200">
              <a:spcBef>
                <a:spcPts val="0"/>
              </a:spcBef>
              <a:buSzPct val="100000"/>
              <a:buAutoNum type="arabicPeriod"/>
            </a:pPr>
            <a:r>
              <a:rPr lang="ja" sz="1000"/>
              <a:t>Seasons/colors</a:t>
            </a:r>
          </a:p>
          <a:p>
            <a:pPr indent="-292100" lvl="0" marL="457200">
              <a:spcBef>
                <a:spcPts val="0"/>
              </a:spcBef>
              <a:buSzPct val="100000"/>
              <a:buAutoNum type="arabicPeriod"/>
            </a:pPr>
            <a:r>
              <a:rPr lang="ja" sz="1000"/>
              <a:t>Face</a:t>
            </a:r>
          </a:p>
          <a:p>
            <a:pPr indent="-292100" lvl="0" marL="457200">
              <a:spcBef>
                <a:spcPts val="0"/>
              </a:spcBef>
              <a:buSzPct val="100000"/>
              <a:buAutoNum type="arabicPeriod"/>
            </a:pPr>
            <a:r>
              <a:rPr lang="ja" sz="1000"/>
              <a:t>Animals</a:t>
            </a:r>
          </a:p>
          <a:p>
            <a:pPr indent="-292100" lvl="0" marL="457200">
              <a:spcBef>
                <a:spcPts val="0"/>
              </a:spcBef>
              <a:buSzPct val="100000"/>
              <a:buAutoNum type="arabicPeriod"/>
            </a:pPr>
            <a:r>
              <a:rPr lang="ja" sz="1000"/>
              <a:t>Review</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ja" sz="1000"/>
              <a:t>HEATHER</a:t>
            </a:r>
          </a:p>
          <a:p>
            <a:pPr lvl="0" rtl="0">
              <a:spcBef>
                <a:spcPts val="0"/>
              </a:spcBef>
              <a:buNone/>
            </a:pPr>
            <a:r>
              <a:t/>
            </a:r>
            <a:endParaRPr sz="1000"/>
          </a:p>
          <a:p>
            <a:pPr lvl="0">
              <a:spcBef>
                <a:spcPts val="0"/>
              </a:spcBef>
              <a:buNone/>
            </a:pPr>
            <a:r>
              <a:rPr lang="ja" sz="1000"/>
              <a:t>レッスン１には日本の文化をチーム競争で紹介しました。</a:t>
            </a:r>
          </a:p>
          <a:p>
            <a:pPr lvl="0" rtl="0">
              <a:spcBef>
                <a:spcPts val="0"/>
              </a:spcBef>
              <a:buNone/>
            </a:pPr>
            <a:r>
              <a:rPr lang="ja"/>
              <a:t>私たちは日本の有名なことのプリントを子供たちに見せて、正しく答えられたチームにポイントをあげました。</a:t>
            </a:r>
          </a:p>
          <a:p>
            <a:pPr lvl="0" rtl="0">
              <a:spcBef>
                <a:spcPts val="0"/>
              </a:spcBef>
              <a:buNone/>
            </a:pPr>
            <a:r>
              <a:rPr lang="ja"/>
              <a:t>いろんなものを紹介しました。</a:t>
            </a:r>
          </a:p>
          <a:p>
            <a:pPr lvl="0" rtl="0">
              <a:spcBef>
                <a:spcPts val="0"/>
              </a:spcBef>
              <a:buNone/>
            </a:pPr>
            <a:r>
              <a:rPr lang="ja"/>
              <a:t>そして、ゲームの後で簡単な言葉を教えました。</a:t>
            </a:r>
          </a:p>
          <a:p>
            <a:pPr lvl="0" rtl="0">
              <a:spcBef>
                <a:spcPts val="0"/>
              </a:spcBef>
              <a:buNone/>
            </a:pPr>
            <a:r>
              <a:t/>
            </a:r>
            <a:endParaRPr sz="1000"/>
          </a:p>
          <a:p>
            <a:pPr lvl="0" rtl="0">
              <a:spcBef>
                <a:spcPts val="0"/>
              </a:spcBef>
              <a:buNone/>
            </a:pPr>
            <a:r>
              <a:rPr lang="ja" sz="1000"/>
              <a:t>レッスン２のテーマはカタカナでした。</a:t>
            </a:r>
          </a:p>
          <a:p>
            <a:pPr lvl="0">
              <a:spcBef>
                <a:spcPts val="0"/>
              </a:spcBef>
              <a:buNone/>
            </a:pPr>
            <a:r>
              <a:rPr lang="ja" sz="1000"/>
              <a:t>子供達のカタカナの名前のプリントを準備して、レッスンの日に渡しました。</a:t>
            </a:r>
          </a:p>
          <a:p>
            <a:pPr lvl="0">
              <a:spcBef>
                <a:spcPts val="0"/>
              </a:spcBef>
              <a:buNone/>
            </a:pPr>
            <a:r>
              <a:rPr lang="ja" sz="1000"/>
              <a:t>子供達はカタカナの名前の書き方を練習して、楽しく色をつけました。</a:t>
            </a:r>
          </a:p>
          <a:p>
            <a:pPr lvl="0" rtl="0">
              <a:spcBef>
                <a:spcPts val="0"/>
              </a:spcBef>
              <a:buNone/>
            </a:pPr>
            <a:r>
              <a:rPr lang="ja" sz="1000"/>
              <a:t>しかし、活動の前に、教室で大切なお願いを教えました。</a:t>
            </a:r>
          </a:p>
          <a:p>
            <a:pPr lvl="0" rtl="0">
              <a:spcBef>
                <a:spcPts val="0"/>
              </a:spcBef>
              <a:buNone/>
            </a:pPr>
            <a:r>
              <a:t/>
            </a:r>
            <a:endParaRPr sz="1000"/>
          </a:p>
          <a:p>
            <a:pPr lvl="0" rtl="0">
              <a:spcBef>
                <a:spcPts val="0"/>
              </a:spcBef>
              <a:buNone/>
            </a:pPr>
            <a:r>
              <a:rPr lang="ja" sz="1000"/>
              <a:t>レッスン３のトピックは数字でした。</a:t>
            </a:r>
          </a:p>
          <a:p>
            <a:pPr lvl="0" rtl="0">
              <a:spcBef>
                <a:spcPts val="0"/>
              </a:spcBef>
              <a:buNone/>
            </a:pPr>
            <a:r>
              <a:rPr lang="ja" sz="1000"/>
              <a:t>１〜１０までの数字を教えました。</a:t>
            </a:r>
          </a:p>
          <a:p>
            <a:pPr lvl="0" rtl="0">
              <a:spcBef>
                <a:spcPts val="0"/>
              </a:spcBef>
              <a:buNone/>
            </a:pPr>
            <a:r>
              <a:rPr lang="ja" sz="1000"/>
              <a:t>みんなで数字を復習した後で、３つのグループに分けて、スティックゲームをしました。</a:t>
            </a:r>
          </a:p>
          <a:p>
            <a:pPr lvl="0" rtl="0">
              <a:spcBef>
                <a:spcPts val="0"/>
              </a:spcBef>
              <a:buNone/>
            </a:pPr>
            <a:r>
              <a:rPr lang="ja" sz="1000"/>
              <a:t>残念ながら、言葉が多かったので、文化を</a:t>
            </a:r>
            <a:r>
              <a:rPr lang="ja" sz="1000"/>
              <a:t>強調しま</a:t>
            </a:r>
            <a:r>
              <a:rPr lang="ja" sz="1000"/>
              <a:t>せんでした。</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ja" sz="1000"/>
              <a:t>QUENTON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ja" sz="1000"/>
              <a:t>ANDREA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ja" sz="1000"/>
              <a:t>ANDREA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1476300" y="1347825"/>
            <a:ext cx="6191400" cy="1537200"/>
          </a:xfrm>
          <a:prstGeom prst="rect">
            <a:avLst/>
          </a:prstGeom>
          <a:ln>
            <a:noFill/>
          </a:ln>
        </p:spPr>
        <p:txBody>
          <a:bodyPr anchorCtr="0" anchor="b" bIns="91425" lIns="91425" rIns="91425" tIns="91425"/>
          <a:lstStyle>
            <a:lvl1pPr lvl="0">
              <a:spcBef>
                <a:spcPts val="0"/>
              </a:spcBef>
              <a:buClr>
                <a:schemeClr val="lt1"/>
              </a:buClr>
              <a:buSzPct val="100000"/>
              <a:defRPr b="1"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1476300" y="3180287"/>
            <a:ext cx="4123200" cy="1230300"/>
          </a:xfrm>
          <a:prstGeom prst="rect">
            <a:avLst/>
          </a:prstGeom>
          <a:ln>
            <a:noFill/>
          </a:ln>
        </p:spPr>
        <p:txBody>
          <a:bodyPr anchorCtr="0" anchor="b" bIns="91425" lIns="91425" rIns="91425" tIns="91425"/>
          <a:lstStyle>
            <a:lvl1pPr lvl="0">
              <a:lnSpc>
                <a:spcPct val="100000"/>
              </a:lnSpc>
              <a:spcBef>
                <a:spcPts val="0"/>
              </a:spcBef>
              <a:spcAft>
                <a:spcPts val="0"/>
              </a:spcAft>
              <a:buClr>
                <a:schemeClr val="lt1"/>
              </a:buClr>
              <a:buSzPct val="120000"/>
              <a:buNone/>
              <a:defRPr sz="20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solidFill>
                  <a:schemeClr val="lt1"/>
                </a:solidFill>
              </a:rPr>
              <a:t>‹#›</a:t>
            </a:fld>
          </a:p>
        </p:txBody>
      </p:sp>
      <p:cxnSp>
        <p:nvCxnSpPr>
          <p:cNvPr id="14" name="Shape 14"/>
          <p:cNvCxnSpPr/>
          <p:nvPr/>
        </p:nvCxnSpPr>
        <p:spPr>
          <a:xfrm>
            <a:off x="1054000" y="-109650"/>
            <a:ext cx="0" cy="5362800"/>
          </a:xfrm>
          <a:prstGeom prst="straightConnector1">
            <a:avLst/>
          </a:prstGeom>
          <a:noFill/>
          <a:ln cap="flat" cmpd="sng" w="38100">
            <a:solidFill>
              <a:schemeClr val="lt1"/>
            </a:solidFill>
            <a:prstDash val="solid"/>
            <a:round/>
            <a:headEnd len="lg" w="lg" type="none"/>
            <a:tailEnd len="lg" w="lg" type="none"/>
          </a:ln>
        </p:spPr>
      </p:cxnSp>
      <p:cxnSp>
        <p:nvCxnSpPr>
          <p:cNvPr id="15" name="Shape 15"/>
          <p:cNvCxnSpPr/>
          <p:nvPr/>
        </p:nvCxnSpPr>
        <p:spPr>
          <a:xfrm>
            <a:off x="1205775" y="-109650"/>
            <a:ext cx="0" cy="5362800"/>
          </a:xfrm>
          <a:prstGeom prst="straightConnector1">
            <a:avLst/>
          </a:prstGeom>
          <a:noFill/>
          <a:ln cap="flat" cmpd="sng" w="38100">
            <a:solidFill>
              <a:schemeClr val="lt1"/>
            </a:solidFill>
            <a:prstDash val="solid"/>
            <a:round/>
            <a:headEnd len="lg" w="lg" type="none"/>
            <a:tailEnd len="lg" w="lg"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8" name="Shape 58"/>
        <p:cNvGrpSpPr/>
        <p:nvPr/>
      </p:nvGrpSpPr>
      <p:grpSpPr>
        <a:xfrm>
          <a:off x="0" y="0"/>
          <a:ext cx="0" cy="0"/>
          <a:chOff x="0" y="0"/>
          <a:chExt cx="0" cy="0"/>
        </a:xfrm>
      </p:grpSpPr>
      <p:sp>
        <p:nvSpPr>
          <p:cNvPr id="59" name="Shape 5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0" name="Shape 6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61" name="Shape 61"/>
          <p:cNvSpPr txBox="1"/>
          <p:nvPr>
            <p:ph type="title"/>
          </p:nvPr>
        </p:nvSpPr>
        <p:spPr>
          <a:xfrm>
            <a:off x="265500" y="1205825"/>
            <a:ext cx="4045200" cy="1509600"/>
          </a:xfrm>
          <a:prstGeom prst="rect">
            <a:avLst/>
          </a:prstGeom>
        </p:spPr>
        <p:txBody>
          <a:bodyPr anchorCtr="0" anchor="b" bIns="91425" lIns="91425" rIns="91425" tIns="91425"/>
          <a:lstStyle>
            <a:lvl1pPr lvl="0" algn="ctr">
              <a:spcBef>
                <a:spcPts val="0"/>
              </a:spcBef>
              <a:buSzPct val="100000"/>
              <a:defRPr b="1"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2" name="Shape 62"/>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3" name="Shape 63"/>
          <p:cNvSpPr txBox="1"/>
          <p:nvPr>
            <p:ph idx="2" type="body"/>
          </p:nvPr>
        </p:nvSpPr>
        <p:spPr>
          <a:xfrm>
            <a:off x="4939500" y="724200"/>
            <a:ext cx="29619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4" name="Shape 6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solidFill>
                  <a:schemeClr val="lt1"/>
                </a:solidFill>
              </a:rPr>
              <a:t>‹#›</a:t>
            </a:fld>
          </a:p>
        </p:txBody>
      </p:sp>
      <p:cxnSp>
        <p:nvCxnSpPr>
          <p:cNvPr id="65" name="Shape 65"/>
          <p:cNvCxnSpPr/>
          <p:nvPr/>
        </p:nvCxnSpPr>
        <p:spPr>
          <a:xfrm>
            <a:off x="8079975" y="-109575"/>
            <a:ext cx="0" cy="5362800"/>
          </a:xfrm>
          <a:prstGeom prst="straightConnector1">
            <a:avLst/>
          </a:prstGeom>
          <a:noFill/>
          <a:ln cap="flat" cmpd="sng" w="38100">
            <a:solidFill>
              <a:schemeClr val="lt1"/>
            </a:solidFill>
            <a:prstDash val="solid"/>
            <a:round/>
            <a:headEnd len="lg" w="lg" type="none"/>
            <a:tailEnd len="lg" w="lg" type="none"/>
          </a:ln>
        </p:spPr>
      </p:cxnSp>
      <p:cxnSp>
        <p:nvCxnSpPr>
          <p:cNvPr id="66" name="Shape 66"/>
          <p:cNvCxnSpPr/>
          <p:nvPr/>
        </p:nvCxnSpPr>
        <p:spPr>
          <a:xfrm>
            <a:off x="8231750" y="-109575"/>
            <a:ext cx="0" cy="5362800"/>
          </a:xfrm>
          <a:prstGeom prst="straightConnector1">
            <a:avLst/>
          </a:prstGeom>
          <a:noFill/>
          <a:ln cap="flat" cmpd="sng" w="38100">
            <a:solidFill>
              <a:schemeClr val="lt1"/>
            </a:solidFill>
            <a:prstDash val="solid"/>
            <a:round/>
            <a:headEnd len="lg" w="lg" type="none"/>
            <a:tailEnd len="lg" w="lg" type="none"/>
          </a:ln>
        </p:spPr>
      </p:cxnSp>
      <p:cxnSp>
        <p:nvCxnSpPr>
          <p:cNvPr id="67" name="Shape 67"/>
          <p:cNvCxnSpPr/>
          <p:nvPr/>
        </p:nvCxnSpPr>
        <p:spPr>
          <a:xfrm>
            <a:off x="-66600" y="1222725"/>
            <a:ext cx="9277200" cy="0"/>
          </a:xfrm>
          <a:prstGeom prst="straightConnector1">
            <a:avLst/>
          </a:prstGeom>
          <a:noFill/>
          <a:ln cap="flat" cmpd="sng" w="19050">
            <a:solidFill>
              <a:schemeClr val="lt2"/>
            </a:solidFill>
            <a:prstDash val="solid"/>
            <a:round/>
            <a:headEnd len="lg" w="lg" type="none"/>
            <a:tailEnd len="lg" w="lg"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セクション タイトルと説明 1">
    <p:spTree>
      <p:nvGrpSpPr>
        <p:cNvPr id="68" name="Shape 68"/>
        <p:cNvGrpSpPr/>
        <p:nvPr/>
      </p:nvGrpSpPr>
      <p:grpSpPr>
        <a:xfrm>
          <a:off x="0" y="0"/>
          <a:ext cx="0" cy="0"/>
          <a:chOff x="0" y="0"/>
          <a:chExt cx="0" cy="0"/>
        </a:xfrm>
      </p:grpSpPr>
      <p:sp>
        <p:nvSpPr>
          <p:cNvPr id="69" name="Shape 69"/>
          <p:cNvSpPr/>
          <p:nvPr/>
        </p:nvSpPr>
        <p:spPr>
          <a:xfrm>
            <a:off x="4572000" y="7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70" name="Shape 7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71" name="Shape 71"/>
          <p:cNvSpPr txBox="1"/>
          <p:nvPr>
            <p:ph type="title"/>
          </p:nvPr>
        </p:nvSpPr>
        <p:spPr>
          <a:xfrm>
            <a:off x="265500" y="1205825"/>
            <a:ext cx="4045200" cy="1509600"/>
          </a:xfrm>
          <a:prstGeom prst="rect">
            <a:avLst/>
          </a:prstGeom>
        </p:spPr>
        <p:txBody>
          <a:bodyPr anchorCtr="0" anchor="b" bIns="91425" lIns="91425" rIns="91425" tIns="91425"/>
          <a:lstStyle>
            <a:lvl1pPr lvl="0" rtl="0" algn="ctr">
              <a:spcBef>
                <a:spcPts val="0"/>
              </a:spcBef>
              <a:buSzPct val="100000"/>
              <a:defRPr b="1"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72" name="Shape 72"/>
          <p:cNvSpPr txBox="1"/>
          <p:nvPr>
            <p:ph idx="1" type="subTitle"/>
          </p:nvPr>
        </p:nvSpPr>
        <p:spPr>
          <a:xfrm>
            <a:off x="265500" y="27690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73" name="Shape 73"/>
          <p:cNvSpPr txBox="1"/>
          <p:nvPr>
            <p:ph idx="2" type="body"/>
          </p:nvPr>
        </p:nvSpPr>
        <p:spPr>
          <a:xfrm>
            <a:off x="4939500" y="724200"/>
            <a:ext cx="29619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74" name="Shape 7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ja">
                <a:solidFill>
                  <a:schemeClr val="lt1"/>
                </a:solidFill>
              </a:rPr>
              <a:t>‹#›</a:t>
            </a:fld>
          </a:p>
        </p:txBody>
      </p:sp>
      <p:cxnSp>
        <p:nvCxnSpPr>
          <p:cNvPr id="75" name="Shape 75"/>
          <p:cNvCxnSpPr/>
          <p:nvPr/>
        </p:nvCxnSpPr>
        <p:spPr>
          <a:xfrm>
            <a:off x="8079975" y="-109575"/>
            <a:ext cx="0" cy="5362800"/>
          </a:xfrm>
          <a:prstGeom prst="straightConnector1">
            <a:avLst/>
          </a:prstGeom>
          <a:noFill/>
          <a:ln cap="flat" cmpd="sng" w="38100">
            <a:solidFill>
              <a:schemeClr val="lt1"/>
            </a:solidFill>
            <a:prstDash val="solid"/>
            <a:round/>
            <a:headEnd len="lg" w="lg" type="none"/>
            <a:tailEnd len="lg" w="lg" type="none"/>
          </a:ln>
        </p:spPr>
      </p:cxnSp>
      <p:cxnSp>
        <p:nvCxnSpPr>
          <p:cNvPr id="76" name="Shape 76"/>
          <p:cNvCxnSpPr/>
          <p:nvPr/>
        </p:nvCxnSpPr>
        <p:spPr>
          <a:xfrm>
            <a:off x="8231750" y="-109575"/>
            <a:ext cx="0" cy="5362800"/>
          </a:xfrm>
          <a:prstGeom prst="straightConnector1">
            <a:avLst/>
          </a:prstGeom>
          <a:noFill/>
          <a:ln cap="flat" cmpd="sng" w="38100">
            <a:solidFill>
              <a:schemeClr val="lt1"/>
            </a:solidFill>
            <a:prstDash val="solid"/>
            <a:round/>
            <a:headEnd len="lg" w="lg" type="none"/>
            <a:tailEnd len="lg" w="lg" type="none"/>
          </a:ln>
        </p:spPr>
      </p:cxnSp>
      <p:cxnSp>
        <p:nvCxnSpPr>
          <p:cNvPr id="77" name="Shape 77"/>
          <p:cNvCxnSpPr/>
          <p:nvPr/>
        </p:nvCxnSpPr>
        <p:spPr>
          <a:xfrm>
            <a:off x="-66600" y="1222725"/>
            <a:ext cx="9277200" cy="0"/>
          </a:xfrm>
          <a:prstGeom prst="straightConnector1">
            <a:avLst/>
          </a:prstGeom>
          <a:noFill/>
          <a:ln cap="flat" cmpd="sng" w="19050">
            <a:solidFill>
              <a:schemeClr val="dk1"/>
            </a:solidFill>
            <a:prstDash val="solid"/>
            <a:round/>
            <a:headEnd len="lg" w="lg" type="none"/>
            <a:tailEnd len="lg" w="lg"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8" name="Shape 78"/>
        <p:cNvGrpSpPr/>
        <p:nvPr/>
      </p:nvGrpSpPr>
      <p:grpSpPr>
        <a:xfrm>
          <a:off x="0" y="0"/>
          <a:ext cx="0" cy="0"/>
          <a:chOff x="0" y="0"/>
          <a:chExt cx="0" cy="0"/>
        </a:xfrm>
      </p:grpSpPr>
      <p:sp>
        <p:nvSpPr>
          <p:cNvPr id="79" name="Shape 79"/>
          <p:cNvSpPr txBox="1"/>
          <p:nvPr>
            <p:ph idx="1" type="body"/>
          </p:nvPr>
        </p:nvSpPr>
        <p:spPr>
          <a:xfrm>
            <a:off x="311700" y="42368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80" name="Shape 8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Ending">
    <p:bg>
      <p:bgPr>
        <a:solidFill>
          <a:schemeClr val="lt2"/>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633325" y="1307375"/>
            <a:ext cx="7877400" cy="2528700"/>
          </a:xfrm>
          <a:prstGeom prst="rect">
            <a:avLst/>
          </a:prstGeom>
        </p:spPr>
        <p:txBody>
          <a:bodyPr anchorCtr="0" anchor="ctr" bIns="91425" lIns="91425" rIns="91425" tIns="91425"/>
          <a:lstStyle>
            <a:lvl1pPr lvl="0" algn="ctr">
              <a:spcBef>
                <a:spcPts val="0"/>
              </a:spcBef>
              <a:buSzPct val="233333"/>
              <a:defRPr b="1" sz="6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83" name="Shape 8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cxnSp>
        <p:nvCxnSpPr>
          <p:cNvPr id="84" name="Shape 84"/>
          <p:cNvCxnSpPr/>
          <p:nvPr/>
        </p:nvCxnSpPr>
        <p:spPr>
          <a:xfrm>
            <a:off x="0" y="3836075"/>
            <a:ext cx="9144000" cy="0"/>
          </a:xfrm>
          <a:prstGeom prst="straightConnector1">
            <a:avLst/>
          </a:prstGeom>
          <a:noFill/>
          <a:ln cap="flat" cmpd="sng" w="19050">
            <a:solidFill>
              <a:schemeClr val="dk1"/>
            </a:solidFill>
            <a:prstDash val="solid"/>
            <a:round/>
            <a:headEnd len="med" w="med" type="none"/>
            <a:tailEnd len="med" w="med" type="none"/>
          </a:ln>
        </p:spPr>
      </p:cxnSp>
      <p:cxnSp>
        <p:nvCxnSpPr>
          <p:cNvPr id="85" name="Shape 85"/>
          <p:cNvCxnSpPr/>
          <p:nvPr/>
        </p:nvCxnSpPr>
        <p:spPr>
          <a:xfrm>
            <a:off x="1054000" y="-109650"/>
            <a:ext cx="0" cy="5362800"/>
          </a:xfrm>
          <a:prstGeom prst="straightConnector1">
            <a:avLst/>
          </a:prstGeom>
          <a:noFill/>
          <a:ln cap="flat" cmpd="sng" w="38100">
            <a:solidFill>
              <a:schemeClr val="lt1"/>
            </a:solidFill>
            <a:prstDash val="solid"/>
            <a:round/>
            <a:headEnd len="lg" w="lg" type="none"/>
            <a:tailEnd len="lg" w="lg" type="none"/>
          </a:ln>
        </p:spPr>
      </p:cxnSp>
      <p:cxnSp>
        <p:nvCxnSpPr>
          <p:cNvPr id="86" name="Shape 86"/>
          <p:cNvCxnSpPr/>
          <p:nvPr/>
        </p:nvCxnSpPr>
        <p:spPr>
          <a:xfrm>
            <a:off x="1205775" y="-109650"/>
            <a:ext cx="0" cy="5362800"/>
          </a:xfrm>
          <a:prstGeom prst="straightConnector1">
            <a:avLst/>
          </a:prstGeom>
          <a:noFill/>
          <a:ln cap="flat" cmpd="sng" w="38100">
            <a:solidFill>
              <a:schemeClr val="lt1"/>
            </a:solidFill>
            <a:prstDash val="solid"/>
            <a:round/>
            <a:headEnd len="lg" w="lg" type="none"/>
            <a:tailEnd len="lg" w="lg"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87" name="Shape 87"/>
        <p:cNvGrpSpPr/>
        <p:nvPr/>
      </p:nvGrpSpPr>
      <p:grpSpPr>
        <a:xfrm>
          <a:off x="0" y="0"/>
          <a:ext cx="0" cy="0"/>
          <a:chOff x="0" y="0"/>
          <a:chExt cx="0" cy="0"/>
        </a:xfrm>
      </p:grpSpPr>
      <p:sp>
        <p:nvSpPr>
          <p:cNvPr id="88" name="Shape 88"/>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89" name="Shape 89"/>
          <p:cNvSpPr txBox="1"/>
          <p:nvPr>
            <p:ph type="title"/>
          </p:nvPr>
        </p:nvSpPr>
        <p:spPr>
          <a:xfrm>
            <a:off x="311700" y="991475"/>
            <a:ext cx="8520600" cy="1917900"/>
          </a:xfrm>
          <a:prstGeom prst="rect">
            <a:avLst/>
          </a:prstGeom>
        </p:spPr>
        <p:txBody>
          <a:bodyPr anchorCtr="0" anchor="ctr" bIns="91425" lIns="91425" rIns="91425" tIns="91425"/>
          <a:lstStyle>
            <a:lvl1pPr lvl="0" rtl="0" algn="ctr">
              <a:spcBef>
                <a:spcPts val="0"/>
              </a:spcBef>
              <a:buSzPct val="100000"/>
              <a:defRPr b="1" sz="14000"/>
            </a:lvl1pPr>
            <a:lvl2pPr lvl="1" rtl="0" algn="ctr">
              <a:spcBef>
                <a:spcPts val="0"/>
              </a:spcBef>
              <a:buSzPct val="100000"/>
              <a:defRPr b="1" sz="14000"/>
            </a:lvl2pPr>
            <a:lvl3pPr lvl="2" rtl="0" algn="ctr">
              <a:spcBef>
                <a:spcPts val="0"/>
              </a:spcBef>
              <a:buSzPct val="100000"/>
              <a:defRPr b="1" sz="14000"/>
            </a:lvl3pPr>
            <a:lvl4pPr lvl="3" rtl="0" algn="ctr">
              <a:spcBef>
                <a:spcPts val="0"/>
              </a:spcBef>
              <a:buSzPct val="100000"/>
              <a:defRPr b="1" sz="14000"/>
            </a:lvl4pPr>
            <a:lvl5pPr lvl="4" rtl="0" algn="ctr">
              <a:spcBef>
                <a:spcPts val="0"/>
              </a:spcBef>
              <a:buSzPct val="100000"/>
              <a:defRPr b="1" sz="14000"/>
            </a:lvl5pPr>
            <a:lvl6pPr lvl="5" rtl="0" algn="ctr">
              <a:spcBef>
                <a:spcPts val="0"/>
              </a:spcBef>
              <a:buSzPct val="100000"/>
              <a:defRPr b="1" sz="14000"/>
            </a:lvl6pPr>
            <a:lvl7pPr lvl="6" rtl="0" algn="ctr">
              <a:spcBef>
                <a:spcPts val="0"/>
              </a:spcBef>
              <a:buSzPct val="100000"/>
              <a:defRPr b="1" sz="14000"/>
            </a:lvl7pPr>
            <a:lvl8pPr lvl="7" rtl="0" algn="ctr">
              <a:spcBef>
                <a:spcPts val="0"/>
              </a:spcBef>
              <a:buSzPct val="100000"/>
              <a:defRPr b="1" sz="14000"/>
            </a:lvl8pPr>
            <a:lvl9pPr lvl="8" rtl="0" algn="ctr">
              <a:spcBef>
                <a:spcPts val="0"/>
              </a:spcBef>
              <a:buSzPct val="100000"/>
              <a:defRPr b="1" sz="14000"/>
            </a:lvl9pPr>
          </a:lstStyle>
          <a:p/>
        </p:txBody>
      </p:sp>
      <p:sp>
        <p:nvSpPr>
          <p:cNvPr id="90" name="Shape 90"/>
          <p:cNvSpPr txBox="1"/>
          <p:nvPr>
            <p:ph idx="1" type="body"/>
          </p:nvPr>
        </p:nvSpPr>
        <p:spPr>
          <a:xfrm>
            <a:off x="311700" y="3071300"/>
            <a:ext cx="8520600" cy="901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91" name="Shape 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ja"/>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2" name="Shape 92"/>
        <p:cNvGrpSpPr/>
        <p:nvPr/>
      </p:nvGrpSpPr>
      <p:grpSpPr>
        <a:xfrm>
          <a:off x="0" y="0"/>
          <a:ext cx="0" cy="0"/>
          <a:chOff x="0" y="0"/>
          <a:chExt cx="0" cy="0"/>
        </a:xfrm>
      </p:grpSpPr>
      <p:sp>
        <p:nvSpPr>
          <p:cNvPr id="93" name="Shape 9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6" name="Shape 16"/>
        <p:cNvGrpSpPr/>
        <p:nvPr/>
      </p:nvGrpSpPr>
      <p:grpSpPr>
        <a:xfrm>
          <a:off x="0" y="0"/>
          <a:ext cx="0" cy="0"/>
          <a:chOff x="0" y="0"/>
          <a:chExt cx="0" cy="0"/>
        </a:xfrm>
      </p:grpSpPr>
      <p:cxnSp>
        <p:nvCxnSpPr>
          <p:cNvPr id="17" name="Shape 17"/>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8" name="Shape 18"/>
          <p:cNvSpPr txBox="1"/>
          <p:nvPr>
            <p:ph type="title"/>
          </p:nvPr>
        </p:nvSpPr>
        <p:spPr>
          <a:xfrm>
            <a:off x="510450" y="2057400"/>
            <a:ext cx="8123100" cy="778800"/>
          </a:xfrm>
          <a:prstGeom prst="rect">
            <a:avLst/>
          </a:prstGeom>
        </p:spPr>
        <p:txBody>
          <a:bodyPr anchorCtr="0" anchor="b" bIns="91425" lIns="91425" rIns="91425" tIns="91425"/>
          <a:lstStyle>
            <a:lvl1pPr lvl="0">
              <a:spcBef>
                <a:spcPts val="0"/>
              </a:spcBef>
              <a:buClr>
                <a:schemeClr val="lt1"/>
              </a:buClr>
              <a:buSzPct val="100000"/>
              <a:defRPr b="1" sz="3600">
                <a:solidFill>
                  <a:schemeClr val="lt1"/>
                </a:solidFill>
              </a:defRPr>
            </a:lvl1pPr>
            <a:lvl2pPr lvl="1">
              <a:spcBef>
                <a:spcPts val="0"/>
              </a:spcBef>
              <a:buClr>
                <a:schemeClr val="lt1"/>
              </a:buClr>
              <a:buSzPct val="100000"/>
              <a:defRPr b="1" sz="3600">
                <a:solidFill>
                  <a:schemeClr val="lt1"/>
                </a:solidFill>
              </a:defRPr>
            </a:lvl2pPr>
            <a:lvl3pPr lvl="2">
              <a:spcBef>
                <a:spcPts val="0"/>
              </a:spcBef>
              <a:buClr>
                <a:schemeClr val="lt1"/>
              </a:buClr>
              <a:buSzPct val="100000"/>
              <a:defRPr b="1" sz="3600">
                <a:solidFill>
                  <a:schemeClr val="lt1"/>
                </a:solidFill>
              </a:defRPr>
            </a:lvl3pPr>
            <a:lvl4pPr lvl="3">
              <a:spcBef>
                <a:spcPts val="0"/>
              </a:spcBef>
              <a:buClr>
                <a:schemeClr val="lt1"/>
              </a:buClr>
              <a:buSzPct val="100000"/>
              <a:defRPr b="1" sz="3600">
                <a:solidFill>
                  <a:schemeClr val="lt1"/>
                </a:solidFill>
              </a:defRPr>
            </a:lvl4pPr>
            <a:lvl5pPr lvl="4">
              <a:spcBef>
                <a:spcPts val="0"/>
              </a:spcBef>
              <a:buClr>
                <a:schemeClr val="lt1"/>
              </a:buClr>
              <a:buSzPct val="100000"/>
              <a:defRPr b="1" sz="3600">
                <a:solidFill>
                  <a:schemeClr val="lt1"/>
                </a:solidFill>
              </a:defRPr>
            </a:lvl5pPr>
            <a:lvl6pPr lvl="5">
              <a:spcBef>
                <a:spcPts val="0"/>
              </a:spcBef>
              <a:buClr>
                <a:schemeClr val="lt1"/>
              </a:buClr>
              <a:buSzPct val="100000"/>
              <a:defRPr b="1" sz="3600">
                <a:solidFill>
                  <a:schemeClr val="lt1"/>
                </a:solidFill>
              </a:defRPr>
            </a:lvl6pPr>
            <a:lvl7pPr lvl="6">
              <a:spcBef>
                <a:spcPts val="0"/>
              </a:spcBef>
              <a:buClr>
                <a:schemeClr val="lt1"/>
              </a:buClr>
              <a:buSzPct val="100000"/>
              <a:defRPr b="1" sz="3600">
                <a:solidFill>
                  <a:schemeClr val="lt1"/>
                </a:solidFill>
              </a:defRPr>
            </a:lvl7pPr>
            <a:lvl8pPr lvl="7">
              <a:spcBef>
                <a:spcPts val="0"/>
              </a:spcBef>
              <a:buClr>
                <a:schemeClr val="lt1"/>
              </a:buClr>
              <a:buSzPct val="100000"/>
              <a:defRPr b="1" sz="3600">
                <a:solidFill>
                  <a:schemeClr val="lt1"/>
                </a:solidFill>
              </a:defRPr>
            </a:lvl8pPr>
            <a:lvl9pPr lvl="8">
              <a:spcBef>
                <a:spcPts val="0"/>
              </a:spcBef>
              <a:buClr>
                <a:schemeClr val="lt1"/>
              </a:buClr>
              <a:buSzPct val="100000"/>
              <a:defRPr b="1" sz="3600">
                <a:solidFill>
                  <a:schemeClr val="lt1"/>
                </a:solidFill>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solidFill>
                  <a:schemeClr val="lt1"/>
                </a:solidFill>
              </a:rPr>
              <a:t>‹#›</a:t>
            </a:fld>
          </a:p>
        </p:txBody>
      </p:sp>
      <p:cxnSp>
        <p:nvCxnSpPr>
          <p:cNvPr id="20" name="Shape 20"/>
          <p:cNvCxnSpPr/>
          <p:nvPr/>
        </p:nvCxnSpPr>
        <p:spPr>
          <a:xfrm>
            <a:off x="8079975" y="-109575"/>
            <a:ext cx="0" cy="5362800"/>
          </a:xfrm>
          <a:prstGeom prst="straightConnector1">
            <a:avLst/>
          </a:prstGeom>
          <a:noFill/>
          <a:ln cap="flat" cmpd="sng" w="38100">
            <a:solidFill>
              <a:schemeClr val="lt1"/>
            </a:solidFill>
            <a:prstDash val="solid"/>
            <a:round/>
            <a:headEnd len="lg" w="lg" type="none"/>
            <a:tailEnd len="lg" w="lg" type="none"/>
          </a:ln>
        </p:spPr>
      </p:cxnSp>
      <p:cxnSp>
        <p:nvCxnSpPr>
          <p:cNvPr id="21" name="Shape 21"/>
          <p:cNvCxnSpPr/>
          <p:nvPr/>
        </p:nvCxnSpPr>
        <p:spPr>
          <a:xfrm>
            <a:off x="8231750" y="-109575"/>
            <a:ext cx="0" cy="5362800"/>
          </a:xfrm>
          <a:prstGeom prst="straightConnector1">
            <a:avLst/>
          </a:prstGeom>
          <a:noFill/>
          <a:ln cap="flat" cmpd="sng" w="38100">
            <a:solidFill>
              <a:schemeClr val="lt1"/>
            </a:solidFill>
            <a:prstDash val="solid"/>
            <a:round/>
            <a:headEnd len="lg" w="lg" type="none"/>
            <a:tailEnd len="lg" w="lg"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1">
    <p:bg>
      <p:bgPr>
        <a:solidFill>
          <a:schemeClr val="lt2"/>
        </a:solidFill>
      </p:bgPr>
    </p:bg>
    <p:spTree>
      <p:nvGrpSpPr>
        <p:cNvPr id="22" name="Shape 22"/>
        <p:cNvGrpSpPr/>
        <p:nvPr/>
      </p:nvGrpSpPr>
      <p:grpSpPr>
        <a:xfrm>
          <a:off x="0" y="0"/>
          <a:ext cx="0" cy="0"/>
          <a:chOff x="0" y="0"/>
          <a:chExt cx="0" cy="0"/>
        </a:xfrm>
      </p:grpSpPr>
      <p:cxnSp>
        <p:nvCxnSpPr>
          <p:cNvPr id="23" name="Shape 23"/>
          <p:cNvCxnSpPr/>
          <p:nvPr/>
        </p:nvCxnSpPr>
        <p:spPr>
          <a:xfrm>
            <a:off x="0" y="2998150"/>
            <a:ext cx="9144000" cy="0"/>
          </a:xfrm>
          <a:prstGeom prst="straightConnector1">
            <a:avLst/>
          </a:prstGeom>
          <a:noFill/>
          <a:ln cap="flat" cmpd="sng" w="19050">
            <a:solidFill>
              <a:schemeClr val="dk1"/>
            </a:solidFill>
            <a:prstDash val="solid"/>
            <a:round/>
            <a:headEnd len="med" w="med" type="none"/>
            <a:tailEnd len="med" w="med" type="none"/>
          </a:ln>
        </p:spPr>
      </p:cxnSp>
      <p:sp>
        <p:nvSpPr>
          <p:cNvPr id="24" name="Shape 24"/>
          <p:cNvSpPr txBox="1"/>
          <p:nvPr>
            <p:ph type="title"/>
          </p:nvPr>
        </p:nvSpPr>
        <p:spPr>
          <a:xfrm>
            <a:off x="510450" y="2057400"/>
            <a:ext cx="8123100" cy="778800"/>
          </a:xfrm>
          <a:prstGeom prst="rect">
            <a:avLst/>
          </a:prstGeom>
        </p:spPr>
        <p:txBody>
          <a:bodyPr anchorCtr="0" anchor="b" bIns="91425" lIns="91425" rIns="91425" tIns="91425"/>
          <a:lstStyle>
            <a:lvl1pPr lvl="0" rtl="0">
              <a:spcBef>
                <a:spcPts val="0"/>
              </a:spcBef>
              <a:buClr>
                <a:schemeClr val="lt1"/>
              </a:buClr>
              <a:buSzPct val="100000"/>
              <a:defRPr b="1" sz="3600">
                <a:solidFill>
                  <a:schemeClr val="lt1"/>
                </a:solidFill>
              </a:defRPr>
            </a:lvl1pPr>
            <a:lvl2pPr lvl="1" rtl="0">
              <a:spcBef>
                <a:spcPts val="0"/>
              </a:spcBef>
              <a:buClr>
                <a:schemeClr val="lt1"/>
              </a:buClr>
              <a:buSzPct val="100000"/>
              <a:defRPr b="1" sz="3600">
                <a:solidFill>
                  <a:schemeClr val="lt1"/>
                </a:solidFill>
              </a:defRPr>
            </a:lvl2pPr>
            <a:lvl3pPr lvl="2" rtl="0">
              <a:spcBef>
                <a:spcPts val="0"/>
              </a:spcBef>
              <a:buClr>
                <a:schemeClr val="lt1"/>
              </a:buClr>
              <a:buSzPct val="100000"/>
              <a:defRPr b="1" sz="3600">
                <a:solidFill>
                  <a:schemeClr val="lt1"/>
                </a:solidFill>
              </a:defRPr>
            </a:lvl3pPr>
            <a:lvl4pPr lvl="3" rtl="0">
              <a:spcBef>
                <a:spcPts val="0"/>
              </a:spcBef>
              <a:buClr>
                <a:schemeClr val="lt1"/>
              </a:buClr>
              <a:buSzPct val="100000"/>
              <a:defRPr b="1" sz="3600">
                <a:solidFill>
                  <a:schemeClr val="lt1"/>
                </a:solidFill>
              </a:defRPr>
            </a:lvl4pPr>
            <a:lvl5pPr lvl="4" rtl="0">
              <a:spcBef>
                <a:spcPts val="0"/>
              </a:spcBef>
              <a:buClr>
                <a:schemeClr val="lt1"/>
              </a:buClr>
              <a:buSzPct val="100000"/>
              <a:defRPr b="1" sz="3600">
                <a:solidFill>
                  <a:schemeClr val="lt1"/>
                </a:solidFill>
              </a:defRPr>
            </a:lvl5pPr>
            <a:lvl6pPr lvl="5" rtl="0">
              <a:spcBef>
                <a:spcPts val="0"/>
              </a:spcBef>
              <a:buClr>
                <a:schemeClr val="lt1"/>
              </a:buClr>
              <a:buSzPct val="100000"/>
              <a:defRPr b="1" sz="3600">
                <a:solidFill>
                  <a:schemeClr val="lt1"/>
                </a:solidFill>
              </a:defRPr>
            </a:lvl6pPr>
            <a:lvl7pPr lvl="6" rtl="0">
              <a:spcBef>
                <a:spcPts val="0"/>
              </a:spcBef>
              <a:buClr>
                <a:schemeClr val="lt1"/>
              </a:buClr>
              <a:buSzPct val="100000"/>
              <a:defRPr b="1" sz="3600">
                <a:solidFill>
                  <a:schemeClr val="lt1"/>
                </a:solidFill>
              </a:defRPr>
            </a:lvl7pPr>
            <a:lvl8pPr lvl="7" rtl="0">
              <a:spcBef>
                <a:spcPts val="0"/>
              </a:spcBef>
              <a:buClr>
                <a:schemeClr val="lt1"/>
              </a:buClr>
              <a:buSzPct val="100000"/>
              <a:defRPr b="1" sz="3600">
                <a:solidFill>
                  <a:schemeClr val="lt1"/>
                </a:solidFill>
              </a:defRPr>
            </a:lvl8pPr>
            <a:lvl9pPr lvl="8" rtl="0">
              <a:spcBef>
                <a:spcPts val="0"/>
              </a:spcBef>
              <a:buClr>
                <a:schemeClr val="lt1"/>
              </a:buClr>
              <a:buSzPct val="100000"/>
              <a:defRPr b="1" sz="3600">
                <a:solidFill>
                  <a:schemeClr val="lt1"/>
                </a:solidFill>
              </a:defRPr>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ja">
                <a:solidFill>
                  <a:schemeClr val="lt1"/>
                </a:solidFill>
              </a:rPr>
              <a:t>‹#›</a:t>
            </a:fld>
          </a:p>
        </p:txBody>
      </p:sp>
      <p:cxnSp>
        <p:nvCxnSpPr>
          <p:cNvPr id="26" name="Shape 26"/>
          <p:cNvCxnSpPr/>
          <p:nvPr/>
        </p:nvCxnSpPr>
        <p:spPr>
          <a:xfrm>
            <a:off x="8079975" y="-109575"/>
            <a:ext cx="0" cy="5362800"/>
          </a:xfrm>
          <a:prstGeom prst="straightConnector1">
            <a:avLst/>
          </a:prstGeom>
          <a:noFill/>
          <a:ln cap="flat" cmpd="sng" w="38100">
            <a:solidFill>
              <a:schemeClr val="lt1"/>
            </a:solidFill>
            <a:prstDash val="solid"/>
            <a:round/>
            <a:headEnd len="lg" w="lg" type="none"/>
            <a:tailEnd len="lg" w="lg" type="none"/>
          </a:ln>
        </p:spPr>
      </p:cxnSp>
      <p:cxnSp>
        <p:nvCxnSpPr>
          <p:cNvPr id="27" name="Shape 27"/>
          <p:cNvCxnSpPr/>
          <p:nvPr/>
        </p:nvCxnSpPr>
        <p:spPr>
          <a:xfrm>
            <a:off x="8231750" y="-109575"/>
            <a:ext cx="0" cy="5362800"/>
          </a:xfrm>
          <a:prstGeom prst="straightConnector1">
            <a:avLst/>
          </a:prstGeom>
          <a:noFill/>
          <a:ln cap="flat" cmpd="sng" w="38100">
            <a:solidFill>
              <a:schemeClr val="lt1"/>
            </a:solidFill>
            <a:prstDash val="solid"/>
            <a:round/>
            <a:headEnd len="lg" w="lg" type="none"/>
            <a:tailEnd len="lg" w="lg"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sp>
        <p:nvSpPr>
          <p:cNvPr id="29" name="Shape 2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b="1"/>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 type="body"/>
          </p:nvPr>
        </p:nvSpPr>
        <p:spPr>
          <a:xfrm>
            <a:off x="311700" y="1222725"/>
            <a:ext cx="8520600" cy="3346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cxnSp>
        <p:nvCxnSpPr>
          <p:cNvPr id="33" name="Shape 33"/>
          <p:cNvCxnSpPr/>
          <p:nvPr/>
        </p:nvCxnSpPr>
        <p:spPr>
          <a:xfrm>
            <a:off x="-66600" y="1222725"/>
            <a:ext cx="9277200" cy="0"/>
          </a:xfrm>
          <a:prstGeom prst="straightConnector1">
            <a:avLst/>
          </a:prstGeom>
          <a:noFill/>
          <a:ln cap="flat" cmpd="sng" w="19050">
            <a:solidFill>
              <a:schemeClr val="lt2"/>
            </a:solidFill>
            <a:prstDash val="solid"/>
            <a:round/>
            <a:headEnd len="lg" w="lg" type="none"/>
            <a:tailEnd len="lg" w="lg"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タイトルと本文 1">
    <p:bg>
      <p:bgPr>
        <a:solidFill>
          <a:schemeClr val="lt2"/>
        </a:solidFill>
      </p:bgPr>
    </p:bg>
    <p:spTree>
      <p:nvGrpSpPr>
        <p:cNvPr id="34" name="Shape 34"/>
        <p:cNvGrpSpPr/>
        <p:nvPr/>
      </p:nvGrpSpPr>
      <p:grpSpPr>
        <a:xfrm>
          <a:off x="0" y="0"/>
          <a:ext cx="0" cy="0"/>
          <a:chOff x="0" y="0"/>
          <a:chExt cx="0" cy="0"/>
        </a:xfrm>
      </p:grpSpPr>
      <p:sp>
        <p:nvSpPr>
          <p:cNvPr id="35" name="Shape 35"/>
          <p:cNvSpPr/>
          <p:nvPr/>
        </p:nvSpPr>
        <p:spPr>
          <a:xfrm>
            <a:off x="0" y="5045700"/>
            <a:ext cx="9144000" cy="978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36" name="Shape 36"/>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buSzPct val="100000"/>
              <a:defRPr sz="3600"/>
            </a:lvl1pPr>
            <a:lvl2pPr lvl="1" rtl="0">
              <a:spcBef>
                <a:spcPts val="0"/>
              </a:spcBef>
              <a:buSzPct val="100000"/>
              <a:defRPr sz="3600"/>
            </a:lvl2pPr>
            <a:lvl3pPr lvl="2" rtl="0">
              <a:spcBef>
                <a:spcPts val="0"/>
              </a:spcBef>
              <a:buSzPct val="100000"/>
              <a:defRPr sz="3600"/>
            </a:lvl3pPr>
            <a:lvl4pPr lvl="3" rtl="0">
              <a:spcBef>
                <a:spcPts val="0"/>
              </a:spcBef>
              <a:buSzPct val="100000"/>
              <a:defRPr sz="3600"/>
            </a:lvl4pPr>
            <a:lvl5pPr lvl="4" rtl="0">
              <a:spcBef>
                <a:spcPts val="0"/>
              </a:spcBef>
              <a:buSzPct val="100000"/>
              <a:defRPr sz="3600"/>
            </a:lvl5pPr>
            <a:lvl6pPr lvl="5" rtl="0">
              <a:spcBef>
                <a:spcPts val="0"/>
              </a:spcBef>
              <a:buSzPct val="100000"/>
              <a:defRPr sz="3600"/>
            </a:lvl6pPr>
            <a:lvl7pPr lvl="6" rtl="0">
              <a:spcBef>
                <a:spcPts val="0"/>
              </a:spcBef>
              <a:buSzPct val="100000"/>
              <a:defRPr sz="3600"/>
            </a:lvl7pPr>
            <a:lvl8pPr lvl="7" rtl="0">
              <a:spcBef>
                <a:spcPts val="0"/>
              </a:spcBef>
              <a:buSzPct val="100000"/>
              <a:defRPr sz="3600"/>
            </a:lvl8pPr>
            <a:lvl9pPr lvl="8" rtl="0">
              <a:spcBef>
                <a:spcPts val="0"/>
              </a:spcBef>
              <a:buSzPct val="100000"/>
              <a:defRPr sz="3600"/>
            </a:lvl9pPr>
          </a:lstStyle>
          <a:p/>
        </p:txBody>
      </p:sp>
      <p:sp>
        <p:nvSpPr>
          <p:cNvPr id="37" name="Shape 37"/>
          <p:cNvSpPr txBox="1"/>
          <p:nvPr>
            <p:ph idx="1" type="body"/>
          </p:nvPr>
        </p:nvSpPr>
        <p:spPr>
          <a:xfrm>
            <a:off x="311700" y="1427724"/>
            <a:ext cx="8520600" cy="3141300"/>
          </a:xfrm>
          <a:prstGeom prst="rect">
            <a:avLst/>
          </a:prstGeom>
        </p:spPr>
        <p:txBody>
          <a:bodyPr anchorCtr="0" anchor="t" bIns="91425" lIns="91425" rIns="91425" tIns="91425"/>
          <a:lstStyle>
            <a:lvl1pPr lvl="0" rtl="0">
              <a:spcBef>
                <a:spcPts val="0"/>
              </a:spcBef>
              <a:buClr>
                <a:schemeClr val="dk1"/>
              </a:buClr>
              <a:defRPr>
                <a:solidFill>
                  <a:schemeClr val="dk1"/>
                </a:solidFill>
              </a:defRPr>
            </a:lvl1pPr>
            <a:lvl2pPr lvl="1" rtl="0">
              <a:spcBef>
                <a:spcPts val="0"/>
              </a:spcBef>
              <a:buClr>
                <a:schemeClr val="dk1"/>
              </a:buClr>
              <a:defRPr>
                <a:solidFill>
                  <a:schemeClr val="dk1"/>
                </a:solidFill>
              </a:defRPr>
            </a:lvl2pPr>
            <a:lvl3pPr lvl="2" rtl="0">
              <a:spcBef>
                <a:spcPts val="0"/>
              </a:spcBef>
              <a:buClr>
                <a:schemeClr val="dk1"/>
              </a:buClr>
              <a:defRPr>
                <a:solidFill>
                  <a:schemeClr val="dk1"/>
                </a:solidFill>
              </a:defRPr>
            </a:lvl3pPr>
            <a:lvl4pPr lvl="3" rtl="0">
              <a:spcBef>
                <a:spcPts val="0"/>
              </a:spcBef>
              <a:buClr>
                <a:schemeClr val="dk1"/>
              </a:buClr>
              <a:defRPr>
                <a:solidFill>
                  <a:schemeClr val="dk1"/>
                </a:solidFill>
              </a:defRPr>
            </a:lvl4pPr>
            <a:lvl5pPr lvl="4" rtl="0">
              <a:spcBef>
                <a:spcPts val="0"/>
              </a:spcBef>
              <a:buClr>
                <a:schemeClr val="dk1"/>
              </a:buClr>
              <a:defRPr>
                <a:solidFill>
                  <a:schemeClr val="dk1"/>
                </a:solidFill>
              </a:defRPr>
            </a:lvl5pPr>
            <a:lvl6pPr lvl="5" rtl="0">
              <a:spcBef>
                <a:spcPts val="0"/>
              </a:spcBef>
              <a:buClr>
                <a:schemeClr val="dk1"/>
              </a:buClr>
              <a:defRPr>
                <a:solidFill>
                  <a:schemeClr val="dk1"/>
                </a:solidFill>
              </a:defRPr>
            </a:lvl6pPr>
            <a:lvl7pPr lvl="6" rtl="0">
              <a:spcBef>
                <a:spcPts val="0"/>
              </a:spcBef>
              <a:buClr>
                <a:schemeClr val="dk1"/>
              </a:buClr>
              <a:defRPr>
                <a:solidFill>
                  <a:schemeClr val="dk1"/>
                </a:solidFill>
              </a:defRPr>
            </a:lvl7pPr>
            <a:lvl8pPr lvl="7" rtl="0">
              <a:spcBef>
                <a:spcPts val="0"/>
              </a:spcBef>
              <a:buClr>
                <a:schemeClr val="dk1"/>
              </a:buClr>
              <a:defRPr>
                <a:solidFill>
                  <a:schemeClr val="dk1"/>
                </a:solidFill>
              </a:defRPr>
            </a:lvl8pPr>
            <a:lvl9pPr lvl="8" rtl="0">
              <a:spcBef>
                <a:spcPts val="0"/>
              </a:spcBef>
              <a:buClr>
                <a:schemeClr val="dk1"/>
              </a:buClr>
              <a:defRPr>
                <a:solidFill>
                  <a:schemeClr val="dk1"/>
                </a:solidFill>
              </a:defRPr>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ja"/>
              <a:t>‹#›</a:t>
            </a:fld>
          </a:p>
        </p:txBody>
      </p:sp>
      <p:cxnSp>
        <p:nvCxnSpPr>
          <p:cNvPr id="39" name="Shape 39"/>
          <p:cNvCxnSpPr/>
          <p:nvPr/>
        </p:nvCxnSpPr>
        <p:spPr>
          <a:xfrm>
            <a:off x="-66600" y="1222725"/>
            <a:ext cx="9277200" cy="0"/>
          </a:xfrm>
          <a:prstGeom prst="straightConnector1">
            <a:avLst/>
          </a:prstGeom>
          <a:noFill/>
          <a:ln cap="flat" cmpd="sng" w="19050">
            <a:solidFill>
              <a:schemeClr val="lt1"/>
            </a:solidFill>
            <a:prstDash val="solid"/>
            <a:round/>
            <a:headEnd len="lg" w="lg" type="none"/>
            <a:tailEnd len="lg" w="lg"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40" name="Shape 40"/>
        <p:cNvGrpSpPr/>
        <p:nvPr/>
      </p:nvGrpSpPr>
      <p:grpSpPr>
        <a:xfrm>
          <a:off x="0" y="0"/>
          <a:ext cx="0" cy="0"/>
          <a:chOff x="0" y="0"/>
          <a:chExt cx="0" cy="0"/>
        </a:xfrm>
      </p:grpSpPr>
      <p:sp>
        <p:nvSpPr>
          <p:cNvPr id="41" name="Shape 4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42" name="Shape 42"/>
          <p:cNvSpPr txBox="1"/>
          <p:nvPr>
            <p:ph idx="1" type="body"/>
          </p:nvPr>
        </p:nvSpPr>
        <p:spPr>
          <a:xfrm>
            <a:off x="311700" y="1640600"/>
            <a:ext cx="2832300" cy="2928300"/>
          </a:xfrm>
          <a:prstGeom prst="rect">
            <a:avLst/>
          </a:prstGeom>
          <a:noFill/>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cxnSp>
        <p:nvCxnSpPr>
          <p:cNvPr id="44" name="Shape 44"/>
          <p:cNvCxnSpPr/>
          <p:nvPr/>
        </p:nvCxnSpPr>
        <p:spPr>
          <a:xfrm>
            <a:off x="-66600" y="1222725"/>
            <a:ext cx="9277200" cy="0"/>
          </a:xfrm>
          <a:prstGeom prst="straightConnector1">
            <a:avLst/>
          </a:prstGeom>
          <a:noFill/>
          <a:ln cap="flat" cmpd="sng" w="19050">
            <a:solidFill>
              <a:schemeClr val="lt2"/>
            </a:solidFill>
            <a:prstDash val="solid"/>
            <a:round/>
            <a:headEnd len="lg" w="lg" type="none"/>
            <a:tailEnd len="lg" w="lg" type="none"/>
          </a:ln>
        </p:spPr>
      </p:cxnSp>
      <p:sp>
        <p:nvSpPr>
          <p:cNvPr id="45" name="Shape 45"/>
          <p:cNvSpPr txBox="1"/>
          <p:nvPr>
            <p:ph idx="2" type="body"/>
          </p:nvPr>
        </p:nvSpPr>
        <p:spPr>
          <a:xfrm>
            <a:off x="5999994" y="1640600"/>
            <a:ext cx="2832299" cy="2928300"/>
          </a:xfrm>
          <a:prstGeom prst="rect">
            <a:avLst/>
          </a:prstGeom>
          <a:noFill/>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46" name="Shape 46"/>
          <p:cNvSpPr txBox="1"/>
          <p:nvPr>
            <p:ph idx="3" type="body"/>
          </p:nvPr>
        </p:nvSpPr>
        <p:spPr>
          <a:xfrm>
            <a:off x="3155847" y="1640600"/>
            <a:ext cx="2832300" cy="2928300"/>
          </a:xfrm>
          <a:prstGeom prst="rect">
            <a:avLst/>
          </a:prstGeom>
          <a:noFill/>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47" name="Shape 47"/>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8" name="Shape 48"/>
        <p:cNvGrpSpPr/>
        <p:nvPr/>
      </p:nvGrpSpPr>
      <p:grpSpPr>
        <a:xfrm>
          <a:off x="0" y="0"/>
          <a:ext cx="0" cy="0"/>
          <a:chOff x="0" y="0"/>
          <a:chExt cx="0" cy="0"/>
        </a:xfrm>
      </p:grpSpPr>
      <p:sp>
        <p:nvSpPr>
          <p:cNvPr id="49" name="Shape 4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51" name="Shape 51"/>
        <p:cNvGrpSpPr/>
        <p:nvPr/>
      </p:nvGrpSpPr>
      <p:grpSpPr>
        <a:xfrm>
          <a:off x="0" y="0"/>
          <a:ext cx="0" cy="0"/>
          <a:chOff x="0" y="0"/>
          <a:chExt cx="0" cy="0"/>
        </a:xfrm>
      </p:grpSpPr>
      <p:sp>
        <p:nvSpPr>
          <p:cNvPr id="52" name="Shape 5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53" name="Shape 5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55" name="Shape 55"/>
        <p:cNvGrpSpPr/>
        <p:nvPr/>
      </p:nvGrpSpPr>
      <p:grpSpPr>
        <a:xfrm>
          <a:off x="0" y="0"/>
          <a:ext cx="0" cy="0"/>
          <a:chOff x="0" y="0"/>
          <a:chExt cx="0" cy="0"/>
        </a:xfrm>
      </p:grpSpPr>
      <p:sp>
        <p:nvSpPr>
          <p:cNvPr id="56" name="Shape 56"/>
          <p:cNvSpPr txBox="1"/>
          <p:nvPr>
            <p:ph type="title"/>
          </p:nvPr>
        </p:nvSpPr>
        <p:spPr>
          <a:xfrm>
            <a:off x="490250" y="526350"/>
            <a:ext cx="57975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57" name="Shape 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defRPr sz="1800">
                <a:solidFill>
                  <a:schemeClr val="accent3"/>
                </a:solidFill>
              </a:defRPr>
            </a:lvl1pPr>
            <a:lvl2pPr lvl="1">
              <a:lnSpc>
                <a:spcPct val="115000"/>
              </a:lnSpc>
              <a:spcBef>
                <a:spcPts val="0"/>
              </a:spcBef>
              <a:spcAft>
                <a:spcPts val="1600"/>
              </a:spcAft>
              <a:buClr>
                <a:schemeClr val="accent3"/>
              </a:buClr>
              <a:defRPr>
                <a:solidFill>
                  <a:schemeClr val="accent3"/>
                </a:solidFill>
              </a:defRPr>
            </a:lvl2pPr>
            <a:lvl3pPr lvl="2">
              <a:lnSpc>
                <a:spcPct val="115000"/>
              </a:lnSpc>
              <a:spcBef>
                <a:spcPts val="0"/>
              </a:spcBef>
              <a:spcAft>
                <a:spcPts val="1600"/>
              </a:spcAft>
              <a:buClr>
                <a:schemeClr val="accent3"/>
              </a:buClr>
              <a:defRPr>
                <a:solidFill>
                  <a:schemeClr val="accent3"/>
                </a:solidFill>
              </a:defRPr>
            </a:lvl3pPr>
            <a:lvl4pPr lvl="3">
              <a:lnSpc>
                <a:spcPct val="115000"/>
              </a:lnSpc>
              <a:spcBef>
                <a:spcPts val="0"/>
              </a:spcBef>
              <a:spcAft>
                <a:spcPts val="1600"/>
              </a:spcAft>
              <a:buClr>
                <a:schemeClr val="accent3"/>
              </a:buClr>
              <a:defRPr>
                <a:solidFill>
                  <a:schemeClr val="accent3"/>
                </a:solidFill>
              </a:defRPr>
            </a:lvl4pPr>
            <a:lvl5pPr lvl="4">
              <a:lnSpc>
                <a:spcPct val="115000"/>
              </a:lnSpc>
              <a:spcBef>
                <a:spcPts val="0"/>
              </a:spcBef>
              <a:spcAft>
                <a:spcPts val="1600"/>
              </a:spcAft>
              <a:buClr>
                <a:schemeClr val="accent3"/>
              </a:buClr>
              <a:defRPr>
                <a:solidFill>
                  <a:schemeClr val="accent3"/>
                </a:solidFill>
              </a:defRPr>
            </a:lvl5pPr>
            <a:lvl6pPr lvl="5">
              <a:lnSpc>
                <a:spcPct val="115000"/>
              </a:lnSpc>
              <a:spcBef>
                <a:spcPts val="0"/>
              </a:spcBef>
              <a:spcAft>
                <a:spcPts val="1600"/>
              </a:spcAft>
              <a:buClr>
                <a:schemeClr val="accent3"/>
              </a:buClr>
              <a:defRPr>
                <a:solidFill>
                  <a:schemeClr val="accent3"/>
                </a:solidFill>
              </a:defRPr>
            </a:lvl6pPr>
            <a:lvl7pPr lvl="6">
              <a:lnSpc>
                <a:spcPct val="115000"/>
              </a:lnSpc>
              <a:spcBef>
                <a:spcPts val="0"/>
              </a:spcBef>
              <a:spcAft>
                <a:spcPts val="1600"/>
              </a:spcAft>
              <a:buClr>
                <a:schemeClr val="accent3"/>
              </a:buClr>
              <a:defRPr>
                <a:solidFill>
                  <a:schemeClr val="accent3"/>
                </a:solidFill>
              </a:defRPr>
            </a:lvl7pPr>
            <a:lvl8pPr lvl="7">
              <a:lnSpc>
                <a:spcPct val="115000"/>
              </a:lnSpc>
              <a:spcBef>
                <a:spcPts val="0"/>
              </a:spcBef>
              <a:spcAft>
                <a:spcPts val="1600"/>
              </a:spcAft>
              <a:buClr>
                <a:schemeClr val="accent3"/>
              </a:buClr>
              <a:defRPr>
                <a:solidFill>
                  <a:schemeClr val="accent3"/>
                </a:solidFill>
              </a:defRPr>
            </a:lvl8pPr>
            <a:lvl9pPr lvl="8">
              <a:lnSpc>
                <a:spcPct val="115000"/>
              </a:lnSpc>
              <a:spcBef>
                <a:spcPts val="0"/>
              </a:spcBef>
              <a:spcAft>
                <a:spcPts val="1600"/>
              </a:spcAft>
              <a:buClr>
                <a:schemeClr val="accent3"/>
              </a:buClr>
              <a:defRPr>
                <a:solidFill>
                  <a:schemeClr val="accent3"/>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ja"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05.png"/><Relationship Id="rId4" Type="http://schemas.openxmlformats.org/officeDocument/2006/relationships/image" Target="../media/image0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07.jpg"/><Relationship Id="rId4"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0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01.jpg"/><Relationship Id="rId4" Type="http://schemas.openxmlformats.org/officeDocument/2006/relationships/image" Target="../media/image08.jpg"/><Relationship Id="rId5"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0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ctrTitle"/>
          </p:nvPr>
        </p:nvSpPr>
        <p:spPr>
          <a:xfrm>
            <a:off x="1476300" y="1347825"/>
            <a:ext cx="6191400" cy="1537200"/>
          </a:xfrm>
          <a:prstGeom prst="rect">
            <a:avLst/>
          </a:prstGeom>
        </p:spPr>
        <p:txBody>
          <a:bodyPr anchorCtr="0" anchor="b" bIns="91425" lIns="91425" rIns="91425" tIns="91425">
            <a:noAutofit/>
          </a:bodyPr>
          <a:lstStyle/>
          <a:p>
            <a:pPr lvl="0">
              <a:spcBef>
                <a:spcPts val="0"/>
              </a:spcBef>
              <a:buNone/>
            </a:pPr>
            <a:r>
              <a:rPr lang="ja"/>
              <a:t>ファイナル</a:t>
            </a:r>
          </a:p>
          <a:p>
            <a:pPr lvl="0" rtl="0">
              <a:spcBef>
                <a:spcPts val="0"/>
              </a:spcBef>
              <a:buNone/>
            </a:pPr>
            <a:r>
              <a:rPr lang="ja"/>
              <a:t>プレゼンテーション</a:t>
            </a:r>
          </a:p>
        </p:txBody>
      </p:sp>
      <p:sp>
        <p:nvSpPr>
          <p:cNvPr id="99" name="Shape 99"/>
          <p:cNvSpPr txBox="1"/>
          <p:nvPr>
            <p:ph idx="1" type="subTitle"/>
          </p:nvPr>
        </p:nvSpPr>
        <p:spPr>
          <a:xfrm>
            <a:off x="1476300" y="319800"/>
            <a:ext cx="2765700" cy="850800"/>
          </a:xfrm>
          <a:prstGeom prst="rect">
            <a:avLst/>
          </a:prstGeom>
        </p:spPr>
        <p:txBody>
          <a:bodyPr anchorCtr="0" anchor="t" bIns="91425" lIns="91425" rIns="91425" tIns="91425">
            <a:noAutofit/>
          </a:bodyPr>
          <a:lstStyle/>
          <a:p>
            <a:pPr lvl="0" rtl="0">
              <a:spcBef>
                <a:spcPts val="0"/>
              </a:spcBef>
              <a:buNone/>
            </a:pPr>
            <a:r>
              <a:rPr lang="ja" sz="2000">
                <a:solidFill>
                  <a:schemeClr val="lt2"/>
                </a:solidFill>
              </a:rPr>
              <a:t>JAPN 320S</a:t>
            </a:r>
          </a:p>
          <a:p>
            <a:pPr lvl="0" rtl="0">
              <a:spcBef>
                <a:spcPts val="0"/>
              </a:spcBef>
              <a:buNone/>
            </a:pPr>
            <a:r>
              <a:rPr lang="ja" sz="2000">
                <a:solidFill>
                  <a:schemeClr val="lt2"/>
                </a:solidFill>
              </a:rPr>
              <a:t>2016年12月</a:t>
            </a:r>
            <a:r>
              <a:rPr lang="ja">
                <a:solidFill>
                  <a:schemeClr val="lt2"/>
                </a:solidFill>
              </a:rPr>
              <a:t>1</a:t>
            </a:r>
            <a:r>
              <a:rPr lang="ja" sz="2000">
                <a:solidFill>
                  <a:schemeClr val="lt2"/>
                </a:solidFill>
              </a:rPr>
              <a:t>日</a:t>
            </a:r>
          </a:p>
        </p:txBody>
      </p:sp>
      <p:sp>
        <p:nvSpPr>
          <p:cNvPr id="100" name="Shape 100"/>
          <p:cNvSpPr txBox="1"/>
          <p:nvPr>
            <p:ph idx="1" type="subTitle"/>
          </p:nvPr>
        </p:nvSpPr>
        <p:spPr>
          <a:xfrm>
            <a:off x="1476300" y="3180287"/>
            <a:ext cx="4123200" cy="1230300"/>
          </a:xfrm>
          <a:prstGeom prst="rect">
            <a:avLst/>
          </a:prstGeom>
        </p:spPr>
        <p:txBody>
          <a:bodyPr anchorCtr="0" anchor="b" bIns="91425" lIns="91425" rIns="91425" tIns="91425">
            <a:noAutofit/>
          </a:bodyPr>
          <a:lstStyle/>
          <a:p>
            <a:pPr lvl="0" rtl="0">
              <a:spcBef>
                <a:spcPts val="0"/>
              </a:spcBef>
              <a:buNone/>
            </a:pPr>
            <a:r>
              <a:rPr lang="ja"/>
              <a:t>アンドレア・メイシー</a:t>
            </a:r>
          </a:p>
          <a:p>
            <a:pPr lvl="0" rtl="0">
              <a:spcBef>
                <a:spcPts val="0"/>
              </a:spcBef>
              <a:buNone/>
            </a:pPr>
            <a:r>
              <a:rPr lang="ja"/>
              <a:t>クエントン・フレッチャー</a:t>
            </a:r>
            <a:br>
              <a:rPr lang="ja"/>
            </a:br>
            <a:r>
              <a:rPr lang="ja"/>
              <a:t>ヘザー・オコネル</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ja"/>
              <a:t>自己認識と社会意識</a:t>
            </a:r>
          </a:p>
        </p:txBody>
      </p:sp>
      <p:sp>
        <p:nvSpPr>
          <p:cNvPr id="180" name="Shape 180"/>
          <p:cNvSpPr txBox="1"/>
          <p:nvPr>
            <p:ph idx="1" type="body"/>
          </p:nvPr>
        </p:nvSpPr>
        <p:spPr>
          <a:xfrm>
            <a:off x="311700" y="1427724"/>
            <a:ext cx="8520600" cy="3141300"/>
          </a:xfrm>
          <a:prstGeom prst="rect">
            <a:avLst/>
          </a:prstGeom>
        </p:spPr>
        <p:txBody>
          <a:bodyPr anchorCtr="0" anchor="t" bIns="91425" lIns="91425" rIns="91425" tIns="91425">
            <a:noAutofit/>
          </a:bodyPr>
          <a:lstStyle/>
          <a:p>
            <a:pPr indent="-381000" lvl="0" marL="457200" rtl="0">
              <a:spcBef>
                <a:spcPts val="0"/>
              </a:spcBef>
              <a:spcAft>
                <a:spcPts val="0"/>
              </a:spcAft>
              <a:buSzPct val="100000"/>
            </a:pPr>
            <a:r>
              <a:rPr lang="ja" sz="2400">
                <a:solidFill>
                  <a:srgbClr val="FFFFFF"/>
                </a:solidFill>
              </a:rPr>
              <a:t>目的</a:t>
            </a:r>
            <a:r>
              <a:rPr lang="ja" sz="2400">
                <a:solidFill>
                  <a:srgbClr val="000000"/>
                </a:solidFill>
              </a:rPr>
              <a:t>は生徒たちに</a:t>
            </a:r>
            <a:r>
              <a:rPr lang="ja" sz="2400">
                <a:solidFill>
                  <a:srgbClr val="FFFFFF"/>
                </a:solidFill>
              </a:rPr>
              <a:t>日本語</a:t>
            </a:r>
            <a:r>
              <a:rPr lang="ja" sz="2400">
                <a:solidFill>
                  <a:srgbClr val="000000"/>
                </a:solidFill>
              </a:rPr>
              <a:t>を学ぶという新しい機会を提供すること</a:t>
            </a:r>
          </a:p>
          <a:p>
            <a:pPr indent="-381000" lvl="0" marL="457200" rtl="0">
              <a:spcBef>
                <a:spcPts val="0"/>
              </a:spcBef>
              <a:spcAft>
                <a:spcPts val="0"/>
              </a:spcAft>
              <a:buSzPct val="100000"/>
            </a:pPr>
            <a:r>
              <a:rPr lang="ja" sz="2400">
                <a:solidFill>
                  <a:srgbClr val="FFFFFF"/>
                </a:solidFill>
              </a:rPr>
              <a:t>地域</a:t>
            </a:r>
            <a:r>
              <a:rPr lang="ja" sz="2400">
                <a:solidFill>
                  <a:srgbClr val="000000"/>
                </a:solidFill>
              </a:rPr>
              <a:t>や</a:t>
            </a:r>
            <a:r>
              <a:rPr lang="ja" sz="2400">
                <a:solidFill>
                  <a:srgbClr val="FFFFFF"/>
                </a:solidFill>
              </a:rPr>
              <a:t>文化</a:t>
            </a:r>
            <a:r>
              <a:rPr lang="ja" sz="2400">
                <a:solidFill>
                  <a:srgbClr val="000000"/>
                </a:solidFill>
              </a:rPr>
              <a:t>について考えられるようにすること</a:t>
            </a:r>
          </a:p>
          <a:p>
            <a:pPr indent="-381000" lvl="0" marL="457200" rtl="0">
              <a:spcBef>
                <a:spcPts val="0"/>
              </a:spcBef>
              <a:spcAft>
                <a:spcPts val="0"/>
              </a:spcAft>
              <a:buClr>
                <a:srgbClr val="000000"/>
              </a:buClr>
              <a:buSzPct val="100000"/>
            </a:pPr>
            <a:r>
              <a:rPr lang="ja" sz="2400">
                <a:solidFill>
                  <a:srgbClr val="000000"/>
                </a:solidFill>
              </a:rPr>
              <a:t>異文化の</a:t>
            </a:r>
            <a:r>
              <a:rPr lang="ja" sz="2400">
                <a:solidFill>
                  <a:srgbClr val="FFFFFF"/>
                </a:solidFill>
              </a:rPr>
              <a:t>多様性</a:t>
            </a:r>
            <a:r>
              <a:rPr lang="ja" sz="2400">
                <a:solidFill>
                  <a:srgbClr val="000000"/>
                </a:solidFill>
              </a:rPr>
              <a:t>を表す</a:t>
            </a:r>
          </a:p>
          <a:p>
            <a:pPr indent="-381000" lvl="0" marL="457200" rtl="0">
              <a:spcBef>
                <a:spcPts val="0"/>
              </a:spcBef>
              <a:spcAft>
                <a:spcPts val="0"/>
              </a:spcAft>
              <a:buClr>
                <a:srgbClr val="000000"/>
              </a:buClr>
              <a:buSzPct val="100000"/>
            </a:pPr>
            <a:r>
              <a:rPr lang="ja" sz="2400">
                <a:solidFill>
                  <a:srgbClr val="000000"/>
                </a:solidFill>
              </a:rPr>
              <a:t>ステレオタイプを壊れる</a:t>
            </a:r>
          </a:p>
          <a:p>
            <a:pPr indent="-381000" lvl="0" marL="457200">
              <a:spcBef>
                <a:spcPts val="0"/>
              </a:spcBef>
              <a:spcAft>
                <a:spcPts val="0"/>
              </a:spcAft>
              <a:buClr>
                <a:srgbClr val="000000"/>
              </a:buClr>
              <a:buSzPct val="100000"/>
            </a:pPr>
            <a:r>
              <a:rPr lang="ja" sz="2400">
                <a:solidFill>
                  <a:srgbClr val="FFFFFF"/>
                </a:solidFill>
              </a:rPr>
              <a:t>価値観</a:t>
            </a:r>
            <a:r>
              <a:rPr lang="ja" sz="2400">
                <a:solidFill>
                  <a:srgbClr val="000000"/>
                </a:solidFill>
              </a:rPr>
              <a:t>を育てる</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ja"/>
              <a:t>サービスと社会的責任</a:t>
            </a:r>
          </a:p>
        </p:txBody>
      </p:sp>
      <p:sp>
        <p:nvSpPr>
          <p:cNvPr id="186" name="Shape 186"/>
          <p:cNvSpPr txBox="1"/>
          <p:nvPr>
            <p:ph idx="1" type="body"/>
          </p:nvPr>
        </p:nvSpPr>
        <p:spPr>
          <a:xfrm>
            <a:off x="311700" y="1427725"/>
            <a:ext cx="8520600" cy="3579900"/>
          </a:xfrm>
          <a:prstGeom prst="rect">
            <a:avLst/>
          </a:prstGeom>
        </p:spPr>
        <p:txBody>
          <a:bodyPr anchorCtr="0" anchor="t" bIns="91425" lIns="91425" rIns="91425" tIns="91425">
            <a:noAutofit/>
          </a:bodyPr>
          <a:lstStyle/>
          <a:p>
            <a:pPr indent="-228600" lvl="0" marL="457200" rtl="0">
              <a:spcBef>
                <a:spcPts val="0"/>
              </a:spcBef>
              <a:spcAft>
                <a:spcPts val="1000"/>
              </a:spcAft>
            </a:pPr>
            <a:r>
              <a:rPr lang="ja"/>
              <a:t>子供達を</a:t>
            </a:r>
            <a:r>
              <a:rPr lang="ja">
                <a:solidFill>
                  <a:schemeClr val="lt1"/>
                </a:solidFill>
              </a:rPr>
              <a:t>グローバル社会</a:t>
            </a:r>
            <a:r>
              <a:rPr lang="ja"/>
              <a:t>に目を向けさせること</a:t>
            </a:r>
          </a:p>
          <a:p>
            <a:pPr indent="-342900" lvl="1" marL="914400" rtl="0">
              <a:spcBef>
                <a:spcPts val="0"/>
              </a:spcBef>
              <a:spcAft>
                <a:spcPts val="1000"/>
              </a:spcAft>
              <a:buSzPct val="100000"/>
            </a:pPr>
            <a:r>
              <a:rPr lang="ja" sz="1800"/>
              <a:t>グローバル市民になることの安さ</a:t>
            </a:r>
            <a:r>
              <a:rPr lang="ja" sz="1800"/>
              <a:t>、</a:t>
            </a:r>
            <a:r>
              <a:rPr lang="ja" sz="1800"/>
              <a:t>グローバル社会に住めること</a:t>
            </a:r>
          </a:p>
          <a:p>
            <a:pPr indent="-228600" lvl="0" marL="457200" rtl="0">
              <a:spcBef>
                <a:spcPts val="0"/>
              </a:spcBef>
              <a:spcAft>
                <a:spcPts val="1000"/>
              </a:spcAft>
            </a:pPr>
            <a:r>
              <a:rPr lang="ja"/>
              <a:t>CPYは</a:t>
            </a:r>
            <a:r>
              <a:rPr lang="ja">
                <a:solidFill>
                  <a:schemeClr val="lt1"/>
                </a:solidFill>
              </a:rPr>
              <a:t>安全な場所</a:t>
            </a:r>
            <a:r>
              <a:rPr lang="ja"/>
              <a:t>を与えること（短期）</a:t>
            </a:r>
          </a:p>
          <a:p>
            <a:pPr indent="-342900" lvl="1" marL="914400" rtl="0">
              <a:spcBef>
                <a:spcPts val="0"/>
              </a:spcBef>
              <a:spcAft>
                <a:spcPts val="1000"/>
              </a:spcAft>
              <a:buSzPct val="100000"/>
            </a:pPr>
            <a:r>
              <a:rPr lang="ja" sz="1800"/>
              <a:t>子供達は心配なしに学べること</a:t>
            </a:r>
          </a:p>
          <a:p>
            <a:pPr indent="-228600" lvl="0" marL="457200" rtl="0">
              <a:spcBef>
                <a:spcPts val="0"/>
              </a:spcBef>
              <a:spcAft>
                <a:spcPts val="1000"/>
              </a:spcAft>
            </a:pPr>
            <a:r>
              <a:rPr lang="ja"/>
              <a:t>CPYは</a:t>
            </a:r>
            <a:r>
              <a:rPr lang="ja">
                <a:solidFill>
                  <a:schemeClr val="lt1"/>
                </a:solidFill>
              </a:rPr>
              <a:t>礼儀</a:t>
            </a:r>
            <a:r>
              <a:rPr lang="ja"/>
              <a:t>や</a:t>
            </a:r>
            <a:r>
              <a:rPr lang="ja">
                <a:solidFill>
                  <a:schemeClr val="lt1"/>
                </a:solidFill>
              </a:rPr>
              <a:t>言質</a:t>
            </a:r>
            <a:r>
              <a:rPr lang="ja"/>
              <a:t>などの</a:t>
            </a:r>
            <a:r>
              <a:rPr lang="ja">
                <a:solidFill>
                  <a:schemeClr val="lt1"/>
                </a:solidFill>
              </a:rPr>
              <a:t>大事なスキル</a:t>
            </a:r>
            <a:r>
              <a:rPr lang="ja"/>
              <a:t>を教えること（長期）</a:t>
            </a:r>
          </a:p>
          <a:p>
            <a:pPr indent="-342900" lvl="1" marL="914400" rtl="0">
              <a:spcBef>
                <a:spcPts val="0"/>
              </a:spcBef>
              <a:spcAft>
                <a:spcPts val="1000"/>
              </a:spcAft>
              <a:buSzPct val="100000"/>
            </a:pPr>
            <a:r>
              <a:rPr lang="ja" sz="1800"/>
              <a:t>色々な利用があるスキル</a:t>
            </a:r>
          </a:p>
          <a:p>
            <a:pPr indent="-228600" lvl="0" marL="457200" rtl="0">
              <a:spcBef>
                <a:spcPts val="0"/>
              </a:spcBef>
              <a:spcAft>
                <a:spcPts val="1000"/>
              </a:spcAft>
            </a:pPr>
            <a:r>
              <a:rPr lang="ja"/>
              <a:t>子供達は</a:t>
            </a:r>
            <a:r>
              <a:rPr lang="ja">
                <a:solidFill>
                  <a:schemeClr val="lt1"/>
                </a:solidFill>
              </a:rPr>
              <a:t>ひとりひとり異なる</a:t>
            </a:r>
            <a:r>
              <a:rPr lang="ja"/>
              <a:t>と認めること</a:t>
            </a:r>
          </a:p>
          <a:p>
            <a:pPr indent="-342900" lvl="1" marL="914400">
              <a:spcBef>
                <a:spcPts val="0"/>
              </a:spcBef>
              <a:spcAft>
                <a:spcPts val="1000"/>
              </a:spcAft>
              <a:buSzPct val="100000"/>
            </a:pPr>
            <a:r>
              <a:rPr lang="ja" sz="1800"/>
              <a:t>子供達はそれぞれユニークな事情があると分かること</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ja"/>
              <a:t>コミュニティーと社会正義</a:t>
            </a:r>
          </a:p>
        </p:txBody>
      </p:sp>
      <p:sp>
        <p:nvSpPr>
          <p:cNvPr id="192" name="Shape 192"/>
          <p:cNvSpPr txBox="1"/>
          <p:nvPr>
            <p:ph idx="1" type="body"/>
          </p:nvPr>
        </p:nvSpPr>
        <p:spPr>
          <a:xfrm>
            <a:off x="311700" y="1273674"/>
            <a:ext cx="8520600" cy="3141300"/>
          </a:xfrm>
          <a:prstGeom prst="rect">
            <a:avLst/>
          </a:prstGeom>
        </p:spPr>
        <p:txBody>
          <a:bodyPr anchorCtr="0" anchor="t" bIns="91425" lIns="91425" rIns="91425" tIns="91425">
            <a:noAutofit/>
          </a:bodyPr>
          <a:lstStyle/>
          <a:p>
            <a:pPr indent="-228600" lvl="0" marL="457200" rtl="0">
              <a:lnSpc>
                <a:spcPct val="200000"/>
              </a:lnSpc>
              <a:spcBef>
                <a:spcPts val="0"/>
              </a:spcBef>
            </a:pPr>
            <a:r>
              <a:rPr lang="ja"/>
              <a:t>キング小学校のコミュニティーは</a:t>
            </a:r>
            <a:r>
              <a:rPr lang="ja">
                <a:solidFill>
                  <a:srgbClr val="FFFFFF"/>
                </a:solidFill>
              </a:rPr>
              <a:t>低所得者</a:t>
            </a:r>
          </a:p>
          <a:p>
            <a:pPr indent="-228600" lvl="0" marL="457200" rtl="0">
              <a:lnSpc>
                <a:spcPct val="200000"/>
              </a:lnSpc>
              <a:spcBef>
                <a:spcPts val="0"/>
              </a:spcBef>
            </a:pPr>
            <a:r>
              <a:rPr lang="ja"/>
              <a:t>CPYと私たちはこの</a:t>
            </a:r>
            <a:r>
              <a:rPr lang="ja">
                <a:solidFill>
                  <a:schemeClr val="lt1"/>
                </a:solidFill>
              </a:rPr>
              <a:t>児童たちを手伝う</a:t>
            </a:r>
            <a:r>
              <a:rPr lang="ja"/>
              <a:t>こと</a:t>
            </a:r>
          </a:p>
          <a:p>
            <a:pPr indent="-228600" lvl="0" marL="457200" rtl="0">
              <a:lnSpc>
                <a:spcPct val="200000"/>
              </a:lnSpc>
              <a:spcBef>
                <a:spcPts val="0"/>
              </a:spcBef>
            </a:pPr>
            <a:r>
              <a:rPr lang="ja"/>
              <a:t>私たちのレッスンがないと、児童たちは</a:t>
            </a:r>
            <a:r>
              <a:rPr lang="ja">
                <a:solidFill>
                  <a:schemeClr val="lt1"/>
                </a:solidFill>
              </a:rPr>
              <a:t>日本語の課外授業をできない</a:t>
            </a:r>
            <a:r>
              <a:rPr lang="ja"/>
              <a:t>こと</a:t>
            </a:r>
          </a:p>
          <a:p>
            <a:pPr indent="-228600" lvl="0" marL="457200">
              <a:lnSpc>
                <a:spcPct val="200000"/>
              </a:lnSpc>
              <a:spcBef>
                <a:spcPts val="0"/>
              </a:spcBef>
            </a:pPr>
            <a:r>
              <a:rPr lang="ja"/>
              <a:t>教室には児童が多くないので、それぞれの</a:t>
            </a:r>
            <a:r>
              <a:rPr lang="ja">
                <a:solidFill>
                  <a:schemeClr val="lt1"/>
                </a:solidFill>
              </a:rPr>
              <a:t>児童を手伝うこと</a:t>
            </a:r>
            <a:r>
              <a:rPr lang="ja"/>
              <a:t>の易さ</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155850" y="93825"/>
            <a:ext cx="8832300" cy="572700"/>
          </a:xfrm>
          <a:prstGeom prst="rect">
            <a:avLst/>
          </a:prstGeom>
        </p:spPr>
        <p:txBody>
          <a:bodyPr anchorCtr="0" anchor="t" bIns="91425" lIns="91425" rIns="91425" tIns="91425">
            <a:noAutofit/>
          </a:bodyPr>
          <a:lstStyle/>
          <a:p>
            <a:pPr lvl="0" rtl="0">
              <a:spcBef>
                <a:spcPts val="0"/>
              </a:spcBef>
              <a:buNone/>
            </a:pPr>
            <a:r>
              <a:rPr lang="ja" sz="3400"/>
              <a:t>多文化のコミュニティーの発展とシビックの言質</a:t>
            </a:r>
          </a:p>
        </p:txBody>
      </p:sp>
      <p:sp>
        <p:nvSpPr>
          <p:cNvPr id="198" name="Shape 198"/>
          <p:cNvSpPr txBox="1"/>
          <p:nvPr>
            <p:ph idx="1" type="body"/>
          </p:nvPr>
        </p:nvSpPr>
        <p:spPr>
          <a:xfrm>
            <a:off x="311700" y="1427724"/>
            <a:ext cx="8520600" cy="3141300"/>
          </a:xfrm>
          <a:prstGeom prst="rect">
            <a:avLst/>
          </a:prstGeom>
        </p:spPr>
        <p:txBody>
          <a:bodyPr anchorCtr="0" anchor="t" bIns="91425" lIns="91425" rIns="91425" tIns="91425">
            <a:noAutofit/>
          </a:bodyPr>
          <a:lstStyle/>
          <a:p>
            <a:pPr indent="-381000" lvl="0" marL="457200" rtl="0">
              <a:spcBef>
                <a:spcPts val="0"/>
              </a:spcBef>
              <a:buSzPct val="100000"/>
            </a:pPr>
            <a:r>
              <a:rPr lang="ja" sz="2400">
                <a:solidFill>
                  <a:srgbClr val="FFFFFF"/>
                </a:solidFill>
              </a:rPr>
              <a:t>異文化</a:t>
            </a:r>
            <a:r>
              <a:rPr lang="ja" sz="2400"/>
              <a:t>を認める</a:t>
            </a:r>
          </a:p>
          <a:p>
            <a:pPr indent="-381000" lvl="0" marL="457200" rtl="0">
              <a:spcBef>
                <a:spcPts val="0"/>
              </a:spcBef>
              <a:buSzPct val="100000"/>
            </a:pPr>
            <a:r>
              <a:rPr lang="ja" sz="2400"/>
              <a:t>思いを分け合う</a:t>
            </a:r>
          </a:p>
          <a:p>
            <a:pPr indent="-381000" lvl="0" marL="457200" rtl="0">
              <a:spcBef>
                <a:spcPts val="0"/>
              </a:spcBef>
              <a:buSzPct val="100000"/>
            </a:pPr>
            <a:r>
              <a:rPr lang="ja" sz="2400"/>
              <a:t>異文化を</a:t>
            </a:r>
            <a:r>
              <a:rPr lang="ja" sz="2400">
                <a:solidFill>
                  <a:srgbClr val="FFFFFF"/>
                </a:solidFill>
              </a:rPr>
              <a:t>重んじる</a:t>
            </a:r>
          </a:p>
          <a:p>
            <a:pPr indent="-381000" lvl="0" marL="457200" rtl="0">
              <a:spcBef>
                <a:spcPts val="0"/>
              </a:spcBef>
              <a:buClr>
                <a:srgbClr val="000000"/>
              </a:buClr>
              <a:buSzPct val="100000"/>
            </a:pPr>
            <a:r>
              <a:rPr lang="ja" sz="2400">
                <a:solidFill>
                  <a:srgbClr val="000000"/>
                </a:solidFill>
              </a:rPr>
              <a:t>毎日、</a:t>
            </a:r>
            <a:r>
              <a:rPr lang="ja" sz="2400">
                <a:solidFill>
                  <a:srgbClr val="FFFFFF"/>
                </a:solidFill>
              </a:rPr>
              <a:t>組む</a:t>
            </a:r>
            <a:r>
              <a:rPr lang="ja" sz="2400">
                <a:solidFill>
                  <a:srgbClr val="000000"/>
                </a:solidFill>
              </a:rPr>
              <a:t>と</a:t>
            </a:r>
            <a:r>
              <a:rPr lang="ja" sz="2400">
                <a:solidFill>
                  <a:srgbClr val="FFFFFF"/>
                </a:solidFill>
              </a:rPr>
              <a:t>手伝う</a:t>
            </a:r>
            <a:r>
              <a:rPr lang="ja" sz="2400">
                <a:solidFill>
                  <a:srgbClr val="000000"/>
                </a:solidFill>
              </a:rPr>
              <a:t>ことを教える</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510450" y="2057400"/>
            <a:ext cx="8123100" cy="778800"/>
          </a:xfrm>
          <a:prstGeom prst="rect">
            <a:avLst/>
          </a:prstGeom>
        </p:spPr>
        <p:txBody>
          <a:bodyPr anchorCtr="0" anchor="b" bIns="91425" lIns="91425" rIns="91425" tIns="91425">
            <a:noAutofit/>
          </a:bodyPr>
          <a:lstStyle/>
          <a:p>
            <a:pPr lvl="0">
              <a:spcBef>
                <a:spcPts val="0"/>
              </a:spcBef>
              <a:buNone/>
            </a:pPr>
            <a:r>
              <a:rPr lang="ja"/>
              <a:t>学んだこと</a:t>
            </a:r>
          </a:p>
        </p:txBody>
      </p:sp>
      <p:sp>
        <p:nvSpPr>
          <p:cNvPr id="204" name="Shape 204"/>
          <p:cNvSpPr txBox="1"/>
          <p:nvPr/>
        </p:nvSpPr>
        <p:spPr>
          <a:xfrm>
            <a:off x="510450" y="3217300"/>
            <a:ext cx="6200400" cy="1705200"/>
          </a:xfrm>
          <a:prstGeom prst="rect">
            <a:avLst/>
          </a:prstGeom>
          <a:noFill/>
          <a:ln>
            <a:noFill/>
          </a:ln>
        </p:spPr>
        <p:txBody>
          <a:bodyPr anchorCtr="0" anchor="t" bIns="91425" lIns="91425" rIns="91425" tIns="91425">
            <a:noAutofit/>
          </a:bodyPr>
          <a:lstStyle/>
          <a:p>
            <a:pPr lvl="0" rtl="0">
              <a:spcBef>
                <a:spcPts val="0"/>
              </a:spcBef>
              <a:buNone/>
            </a:pPr>
            <a:r>
              <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445025"/>
            <a:ext cx="8520600" cy="5727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ja"/>
              <a:t>学んだこと</a:t>
            </a:r>
          </a:p>
        </p:txBody>
      </p:sp>
      <p:sp>
        <p:nvSpPr>
          <p:cNvPr id="210" name="Shape 210"/>
          <p:cNvSpPr txBox="1"/>
          <p:nvPr>
            <p:ph idx="1" type="body"/>
          </p:nvPr>
        </p:nvSpPr>
        <p:spPr>
          <a:xfrm>
            <a:off x="311700" y="1640600"/>
            <a:ext cx="2832300" cy="2928300"/>
          </a:xfrm>
          <a:prstGeom prst="rect">
            <a:avLst/>
          </a:prstGeom>
        </p:spPr>
        <p:txBody>
          <a:bodyPr anchorCtr="0" anchor="t" bIns="91425" lIns="91425" rIns="91425" tIns="91425">
            <a:noAutofit/>
          </a:bodyPr>
          <a:lstStyle/>
          <a:p>
            <a:pPr lvl="0">
              <a:spcBef>
                <a:spcPts val="0"/>
              </a:spcBef>
              <a:buNone/>
            </a:pPr>
            <a:r>
              <a:rPr lang="ja" sz="1800">
                <a:solidFill>
                  <a:srgbClr val="000000"/>
                </a:solidFill>
              </a:rPr>
              <a:t>我慢の大切さ</a:t>
            </a:r>
          </a:p>
          <a:p>
            <a:pPr lvl="0">
              <a:spcBef>
                <a:spcPts val="0"/>
              </a:spcBef>
              <a:buNone/>
            </a:pPr>
            <a:r>
              <a:rPr lang="ja" sz="1800">
                <a:solidFill>
                  <a:schemeClr val="dk1"/>
                </a:solidFill>
              </a:rPr>
              <a:t>コントロールする必要</a:t>
            </a:r>
          </a:p>
          <a:p>
            <a:pPr lvl="0">
              <a:spcBef>
                <a:spcPts val="0"/>
              </a:spcBef>
              <a:buNone/>
            </a:pPr>
            <a:r>
              <a:t/>
            </a:r>
            <a:endParaRPr sz="1800">
              <a:solidFill>
                <a:srgbClr val="000000"/>
              </a:solidFill>
            </a:endParaRPr>
          </a:p>
        </p:txBody>
      </p:sp>
      <p:sp>
        <p:nvSpPr>
          <p:cNvPr id="211" name="Shape 211"/>
          <p:cNvSpPr txBox="1"/>
          <p:nvPr>
            <p:ph idx="2" type="body"/>
          </p:nvPr>
        </p:nvSpPr>
        <p:spPr>
          <a:xfrm>
            <a:off x="5999994" y="1640600"/>
            <a:ext cx="2832299" cy="2928300"/>
          </a:xfrm>
          <a:prstGeom prst="rect">
            <a:avLst/>
          </a:prstGeom>
        </p:spPr>
        <p:txBody>
          <a:bodyPr anchorCtr="0" anchor="t" bIns="91425" lIns="91425" rIns="91425" tIns="91425">
            <a:noAutofit/>
          </a:bodyPr>
          <a:lstStyle/>
          <a:p>
            <a:pPr lvl="0" rtl="0">
              <a:spcBef>
                <a:spcPts val="0"/>
              </a:spcBef>
              <a:buNone/>
            </a:pPr>
            <a:r>
              <a:rPr lang="ja" sz="1800">
                <a:solidFill>
                  <a:schemeClr val="dk1"/>
                </a:solidFill>
              </a:rPr>
              <a:t>子供を管理する方法</a:t>
            </a:r>
          </a:p>
          <a:p>
            <a:pPr lvl="0">
              <a:spcBef>
                <a:spcPts val="0"/>
              </a:spcBef>
              <a:buNone/>
            </a:pPr>
            <a:r>
              <a:rPr lang="ja" sz="1800">
                <a:solidFill>
                  <a:schemeClr val="dk1"/>
                </a:solidFill>
              </a:rPr>
              <a:t>準備の難しさ、大切さ</a:t>
            </a:r>
          </a:p>
          <a:p>
            <a:pPr lvl="0" rtl="0">
              <a:spcBef>
                <a:spcPts val="0"/>
              </a:spcBef>
              <a:buNone/>
            </a:pPr>
            <a:r>
              <a:rPr lang="ja" sz="1800">
                <a:solidFill>
                  <a:schemeClr val="dk1"/>
                </a:solidFill>
              </a:rPr>
              <a:t>言語と共に文化を教えることの大切さ（逆も同様）</a:t>
            </a:r>
          </a:p>
          <a:p>
            <a:pPr lvl="0">
              <a:spcBef>
                <a:spcPts val="0"/>
              </a:spcBef>
              <a:buNone/>
            </a:pPr>
            <a:r>
              <a:t/>
            </a:r>
            <a:endParaRPr sz="1800">
              <a:solidFill>
                <a:schemeClr val="dk1"/>
              </a:solidFill>
            </a:endParaRPr>
          </a:p>
        </p:txBody>
      </p:sp>
      <p:sp>
        <p:nvSpPr>
          <p:cNvPr id="212" name="Shape 212"/>
          <p:cNvSpPr txBox="1"/>
          <p:nvPr>
            <p:ph idx="3" type="body"/>
          </p:nvPr>
        </p:nvSpPr>
        <p:spPr>
          <a:xfrm>
            <a:off x="3155847" y="1640600"/>
            <a:ext cx="2832300" cy="2928300"/>
          </a:xfrm>
          <a:prstGeom prst="rect">
            <a:avLst/>
          </a:prstGeom>
        </p:spPr>
        <p:txBody>
          <a:bodyPr anchorCtr="0" anchor="t" bIns="91425" lIns="91425" rIns="91425" tIns="91425">
            <a:noAutofit/>
          </a:bodyPr>
          <a:lstStyle/>
          <a:p>
            <a:pPr lvl="0">
              <a:spcBef>
                <a:spcPts val="0"/>
              </a:spcBef>
              <a:buNone/>
            </a:pPr>
            <a:r>
              <a:rPr lang="ja" sz="1800">
                <a:solidFill>
                  <a:schemeClr val="dk1"/>
                </a:solidFill>
              </a:rPr>
              <a:t>勉強を続けるが励ますは必要</a:t>
            </a:r>
          </a:p>
          <a:p>
            <a:pPr lvl="0">
              <a:spcBef>
                <a:spcPts val="0"/>
              </a:spcBef>
              <a:buNone/>
            </a:pPr>
            <a:r>
              <a:rPr lang="ja" sz="1800">
                <a:solidFill>
                  <a:schemeClr val="dk1"/>
                </a:solidFill>
              </a:rPr>
              <a:t>面白い授業を作るは必要</a:t>
            </a:r>
          </a:p>
          <a:p>
            <a:pPr lvl="0">
              <a:spcBef>
                <a:spcPts val="0"/>
              </a:spcBef>
              <a:buNone/>
            </a:pPr>
            <a:r>
              <a:t/>
            </a:r>
            <a:endParaRPr sz="1800">
              <a:solidFill>
                <a:schemeClr val="dk1"/>
              </a:solidFill>
            </a:endParaRPr>
          </a:p>
        </p:txBody>
      </p:sp>
      <p:sp>
        <p:nvSpPr>
          <p:cNvPr id="213" name="Shape 213"/>
          <p:cNvSpPr txBox="1"/>
          <p:nvPr/>
        </p:nvSpPr>
        <p:spPr>
          <a:xfrm>
            <a:off x="311700" y="1229900"/>
            <a:ext cx="2832300" cy="410700"/>
          </a:xfrm>
          <a:prstGeom prst="rect">
            <a:avLst/>
          </a:prstGeom>
          <a:noFill/>
          <a:ln>
            <a:noFill/>
          </a:ln>
        </p:spPr>
        <p:txBody>
          <a:bodyPr anchorCtr="0" anchor="ctr" bIns="91425" lIns="91425" rIns="91425" tIns="91425">
            <a:noAutofit/>
          </a:bodyPr>
          <a:lstStyle/>
          <a:p>
            <a:pPr lvl="0" rtl="0">
              <a:spcBef>
                <a:spcPts val="0"/>
              </a:spcBef>
              <a:buNone/>
            </a:pPr>
            <a:r>
              <a:rPr b="1" lang="ja" sz="1800">
                <a:solidFill>
                  <a:schemeClr val="dk1"/>
                </a:solidFill>
                <a:latin typeface="HiraKakuPro-W3"/>
                <a:ea typeface="HiraKakuPro-W3"/>
                <a:cs typeface="HiraKakuPro-W3"/>
                <a:sym typeface="HiraKakuPro-W3"/>
              </a:rPr>
              <a:t>アンドレア</a:t>
            </a:r>
          </a:p>
        </p:txBody>
      </p:sp>
      <p:sp>
        <p:nvSpPr>
          <p:cNvPr id="214" name="Shape 214"/>
          <p:cNvSpPr txBox="1"/>
          <p:nvPr/>
        </p:nvSpPr>
        <p:spPr>
          <a:xfrm>
            <a:off x="3155850" y="1229900"/>
            <a:ext cx="2832300" cy="410700"/>
          </a:xfrm>
          <a:prstGeom prst="rect">
            <a:avLst/>
          </a:prstGeom>
          <a:noFill/>
          <a:ln>
            <a:noFill/>
          </a:ln>
        </p:spPr>
        <p:txBody>
          <a:bodyPr anchorCtr="0" anchor="ctr" bIns="91425" lIns="91425" rIns="91425" tIns="91425">
            <a:noAutofit/>
          </a:bodyPr>
          <a:lstStyle/>
          <a:p>
            <a:pPr lvl="0" rtl="0">
              <a:spcBef>
                <a:spcPts val="0"/>
              </a:spcBef>
              <a:buNone/>
            </a:pPr>
            <a:r>
              <a:rPr b="1" lang="ja" sz="1800">
                <a:solidFill>
                  <a:schemeClr val="dk1"/>
                </a:solidFill>
                <a:latin typeface="HiraKakuPro-W3"/>
                <a:ea typeface="HiraKakuPro-W3"/>
                <a:cs typeface="HiraKakuPro-W3"/>
                <a:sym typeface="HiraKakuPro-W3"/>
              </a:rPr>
              <a:t>クエントン</a:t>
            </a:r>
          </a:p>
        </p:txBody>
      </p:sp>
      <p:sp>
        <p:nvSpPr>
          <p:cNvPr id="215" name="Shape 215"/>
          <p:cNvSpPr txBox="1"/>
          <p:nvPr/>
        </p:nvSpPr>
        <p:spPr>
          <a:xfrm>
            <a:off x="6000000" y="1229900"/>
            <a:ext cx="2832300" cy="410700"/>
          </a:xfrm>
          <a:prstGeom prst="rect">
            <a:avLst/>
          </a:prstGeom>
          <a:noFill/>
          <a:ln>
            <a:noFill/>
          </a:ln>
        </p:spPr>
        <p:txBody>
          <a:bodyPr anchorCtr="0" anchor="ctr" bIns="91425" lIns="91425" rIns="91425" tIns="91425">
            <a:noAutofit/>
          </a:bodyPr>
          <a:lstStyle/>
          <a:p>
            <a:pPr lvl="0" rtl="0">
              <a:spcBef>
                <a:spcPts val="0"/>
              </a:spcBef>
              <a:buNone/>
            </a:pPr>
            <a:r>
              <a:rPr b="1" lang="ja" sz="1800">
                <a:solidFill>
                  <a:schemeClr val="dk1"/>
                </a:solidFill>
                <a:latin typeface="HiraKakuPro-W3"/>
                <a:ea typeface="HiraKakuPro-W3"/>
                <a:cs typeface="HiraKakuPro-W3"/>
                <a:sym typeface="HiraKakuPro-W3"/>
              </a:rPr>
              <a:t>ヘザー</a:t>
            </a:r>
          </a:p>
        </p:txBody>
      </p:sp>
      <p:pic>
        <p:nvPicPr>
          <p:cNvPr id="216" name="Shape 216"/>
          <p:cNvPicPr preferRelativeResize="0"/>
          <p:nvPr/>
        </p:nvPicPr>
        <p:blipFill>
          <a:blip r:embed="rId3">
            <a:alphaModFix/>
          </a:blip>
          <a:stretch>
            <a:fillRect/>
          </a:stretch>
        </p:blipFill>
        <p:spPr>
          <a:xfrm>
            <a:off x="6325799" y="3398625"/>
            <a:ext cx="2180700" cy="1634773"/>
          </a:xfrm>
          <a:prstGeom prst="rect">
            <a:avLst/>
          </a:prstGeom>
          <a:noFill/>
          <a:ln>
            <a:noFill/>
          </a:ln>
        </p:spPr>
      </p:pic>
      <p:pic>
        <p:nvPicPr>
          <p:cNvPr id="217" name="Shape 217"/>
          <p:cNvPicPr preferRelativeResize="0"/>
          <p:nvPr/>
        </p:nvPicPr>
        <p:blipFill>
          <a:blip r:embed="rId4">
            <a:alphaModFix/>
          </a:blip>
          <a:stretch>
            <a:fillRect/>
          </a:stretch>
        </p:blipFill>
        <p:spPr>
          <a:xfrm>
            <a:off x="637500" y="3398612"/>
            <a:ext cx="2180700" cy="16347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633325" y="1307375"/>
            <a:ext cx="7877400" cy="2528700"/>
          </a:xfrm>
          <a:prstGeom prst="rect">
            <a:avLst/>
          </a:prstGeom>
        </p:spPr>
        <p:txBody>
          <a:bodyPr anchorCtr="0" anchor="ctr" bIns="91425" lIns="91425" rIns="91425" tIns="91425">
            <a:noAutofit/>
          </a:bodyPr>
          <a:lstStyle/>
          <a:p>
            <a:pPr lvl="0">
              <a:spcBef>
                <a:spcPts val="0"/>
              </a:spcBef>
              <a:buNone/>
            </a:pPr>
            <a:r>
              <a:rPr lang="ja"/>
              <a:t>ご静聴ありがとう</a:t>
            </a:r>
            <a:br>
              <a:rPr lang="ja"/>
            </a:br>
            <a:r>
              <a:rPr lang="ja"/>
              <a:t>ございました</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265500" y="724175"/>
            <a:ext cx="4045200" cy="3695100"/>
          </a:xfrm>
          <a:prstGeom prst="rect">
            <a:avLst/>
          </a:prstGeom>
        </p:spPr>
        <p:txBody>
          <a:bodyPr anchorCtr="0" anchor="ctr" bIns="91425" lIns="91425" rIns="91425" tIns="91425">
            <a:noAutofit/>
          </a:bodyPr>
          <a:lstStyle/>
          <a:p>
            <a:pPr lvl="0">
              <a:spcBef>
                <a:spcPts val="0"/>
              </a:spcBef>
              <a:buNone/>
            </a:pPr>
            <a:r>
              <a:rPr b="1" lang="ja"/>
              <a:t>目次</a:t>
            </a:r>
          </a:p>
        </p:txBody>
      </p:sp>
      <p:sp>
        <p:nvSpPr>
          <p:cNvPr id="106" name="Shape 106"/>
          <p:cNvSpPr txBox="1"/>
          <p:nvPr>
            <p:ph idx="2" type="body"/>
          </p:nvPr>
        </p:nvSpPr>
        <p:spPr>
          <a:xfrm>
            <a:off x="4939500" y="724200"/>
            <a:ext cx="3103800" cy="3695100"/>
          </a:xfrm>
          <a:prstGeom prst="rect">
            <a:avLst/>
          </a:prstGeom>
        </p:spPr>
        <p:txBody>
          <a:bodyPr anchorCtr="0" anchor="ctr" bIns="91425" lIns="91425" rIns="91425" tIns="91425">
            <a:noAutofit/>
          </a:bodyPr>
          <a:lstStyle/>
          <a:p>
            <a:pPr indent="-381000" lvl="0" marL="457200">
              <a:spcBef>
                <a:spcPts val="0"/>
              </a:spcBef>
              <a:buClr>
                <a:schemeClr val="dk1"/>
              </a:buClr>
              <a:buSzPct val="100000"/>
            </a:pPr>
            <a:r>
              <a:rPr lang="ja" sz="2400">
                <a:solidFill>
                  <a:schemeClr val="dk1"/>
                </a:solidFill>
              </a:rPr>
              <a:t>レッスンの内容</a:t>
            </a:r>
          </a:p>
          <a:p>
            <a:pPr indent="-381000" lvl="0" marL="457200" rtl="0">
              <a:spcBef>
                <a:spcPts val="0"/>
              </a:spcBef>
              <a:buClr>
                <a:schemeClr val="dk1"/>
              </a:buClr>
              <a:buSzPct val="100000"/>
            </a:pPr>
            <a:r>
              <a:rPr lang="ja" sz="2400">
                <a:solidFill>
                  <a:schemeClr val="dk1"/>
                </a:solidFill>
              </a:rPr>
              <a:t>アウトカムの反省</a:t>
            </a:r>
          </a:p>
          <a:p>
            <a:pPr indent="-381000" lvl="0" marL="457200" rtl="0">
              <a:spcBef>
                <a:spcPts val="0"/>
              </a:spcBef>
              <a:buClr>
                <a:schemeClr val="dk1"/>
              </a:buClr>
              <a:buSzPct val="100000"/>
            </a:pPr>
            <a:r>
              <a:rPr lang="ja" sz="2400">
                <a:solidFill>
                  <a:schemeClr val="dk1"/>
                </a:solidFill>
              </a:rPr>
              <a:t>学んだこと</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510450" y="2057400"/>
            <a:ext cx="8123100" cy="778800"/>
          </a:xfrm>
          <a:prstGeom prst="rect">
            <a:avLst/>
          </a:prstGeom>
        </p:spPr>
        <p:txBody>
          <a:bodyPr anchorCtr="0" anchor="b" bIns="91425" lIns="91425" rIns="91425" tIns="91425">
            <a:noAutofit/>
          </a:bodyPr>
          <a:lstStyle/>
          <a:p>
            <a:pPr lvl="0" rtl="0">
              <a:spcBef>
                <a:spcPts val="0"/>
              </a:spcBef>
              <a:buNone/>
            </a:pPr>
            <a:r>
              <a:rPr b="1" lang="ja"/>
              <a:t>レッスンの内容</a:t>
            </a:r>
          </a:p>
        </p:txBody>
      </p:sp>
      <p:sp>
        <p:nvSpPr>
          <p:cNvPr id="112" name="Shape 112"/>
          <p:cNvSpPr txBox="1"/>
          <p:nvPr/>
        </p:nvSpPr>
        <p:spPr>
          <a:xfrm>
            <a:off x="510450" y="3217300"/>
            <a:ext cx="6200400" cy="1705200"/>
          </a:xfrm>
          <a:prstGeom prst="rect">
            <a:avLst/>
          </a:prstGeom>
          <a:noFill/>
          <a:ln>
            <a:noFill/>
          </a:ln>
        </p:spPr>
        <p:txBody>
          <a:bodyPr anchorCtr="0" anchor="t" bIns="91425" lIns="91425" rIns="91425" tIns="91425">
            <a:noAutofit/>
          </a:bodyPr>
          <a:lstStyle/>
          <a:p>
            <a:pPr indent="-342900" lvl="0" marL="457200" rtl="0">
              <a:spcBef>
                <a:spcPts val="0"/>
              </a:spcBef>
              <a:buClr>
                <a:schemeClr val="lt1"/>
              </a:buClr>
              <a:buSzPct val="100000"/>
              <a:buAutoNum type="arabicPeriod"/>
            </a:pPr>
            <a:r>
              <a:rPr lang="ja" sz="1800">
                <a:solidFill>
                  <a:schemeClr val="lt1"/>
                </a:solidFill>
              </a:rPr>
              <a:t>日本文化の紹介・カタカナの名前・数字</a:t>
            </a:r>
          </a:p>
          <a:p>
            <a:pPr indent="-342900" lvl="0" marL="457200" rtl="0">
              <a:spcBef>
                <a:spcPts val="0"/>
              </a:spcBef>
              <a:buClr>
                <a:schemeClr val="lt1"/>
              </a:buClr>
              <a:buSzPct val="100000"/>
              <a:buAutoNum type="arabicPeriod"/>
            </a:pPr>
            <a:r>
              <a:rPr lang="ja" sz="1800">
                <a:solidFill>
                  <a:schemeClr val="lt1"/>
                </a:solidFill>
              </a:rPr>
              <a:t>折り紙・妖怪・体</a:t>
            </a:r>
          </a:p>
          <a:p>
            <a:pPr indent="-342900" lvl="0" marL="457200" rtl="0">
              <a:spcBef>
                <a:spcPts val="0"/>
              </a:spcBef>
              <a:buClr>
                <a:schemeClr val="lt1"/>
              </a:buClr>
              <a:buSzPct val="100000"/>
              <a:buAutoNum type="arabicPeriod"/>
            </a:pPr>
            <a:r>
              <a:rPr lang="ja" sz="1800">
                <a:solidFill>
                  <a:schemeClr val="lt1"/>
                </a:solidFill>
              </a:rPr>
              <a:t>色と四季・顔・動物と鳴き声</a:t>
            </a:r>
          </a:p>
          <a:p>
            <a:pPr indent="-342900" lvl="0" marL="457200" rtl="0">
              <a:spcBef>
                <a:spcPts val="0"/>
              </a:spcBef>
              <a:buClr>
                <a:schemeClr val="lt1"/>
              </a:buClr>
              <a:buSzPct val="100000"/>
              <a:buAutoNum type="arabicPeriod"/>
            </a:pPr>
            <a:r>
              <a:rPr lang="ja" sz="1800">
                <a:solidFill>
                  <a:schemeClr val="lt1"/>
                </a:solidFill>
              </a:rPr>
              <a:t>復習</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5727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ja"/>
              <a:t>日本文化の紹介・カタカナの名前・数字</a:t>
            </a:r>
          </a:p>
        </p:txBody>
      </p:sp>
      <p:sp>
        <p:nvSpPr>
          <p:cNvPr id="118" name="Shape 118"/>
          <p:cNvSpPr txBox="1"/>
          <p:nvPr>
            <p:ph idx="1" type="body"/>
          </p:nvPr>
        </p:nvSpPr>
        <p:spPr>
          <a:xfrm>
            <a:off x="311700" y="1640600"/>
            <a:ext cx="2832300" cy="3357000"/>
          </a:xfrm>
          <a:prstGeom prst="rect">
            <a:avLst/>
          </a:prstGeom>
        </p:spPr>
        <p:txBody>
          <a:bodyPr anchorCtr="0" anchor="t" bIns="91425" lIns="91425" rIns="91425" tIns="91425">
            <a:noAutofit/>
          </a:bodyPr>
          <a:lstStyle/>
          <a:p>
            <a:pPr lvl="0">
              <a:spcBef>
                <a:spcPts val="0"/>
              </a:spcBef>
              <a:buNone/>
            </a:pPr>
            <a:r>
              <a:rPr lang="ja" sz="1800">
                <a:solidFill>
                  <a:schemeClr val="lt2"/>
                </a:solidFill>
              </a:rPr>
              <a:t>活動：</a:t>
            </a:r>
            <a:r>
              <a:rPr lang="ja" sz="1800">
                <a:solidFill>
                  <a:schemeClr val="dk1"/>
                </a:solidFill>
              </a:rPr>
              <a:t>チーム競争</a:t>
            </a:r>
          </a:p>
          <a:p>
            <a:pPr lvl="0">
              <a:spcBef>
                <a:spcPts val="0"/>
              </a:spcBef>
              <a:buNone/>
            </a:pPr>
            <a:r>
              <a:rPr lang="ja" sz="1800">
                <a:solidFill>
                  <a:schemeClr val="lt2"/>
                </a:solidFill>
              </a:rPr>
              <a:t>文化：</a:t>
            </a:r>
            <a:r>
              <a:rPr lang="ja" sz="1800">
                <a:solidFill>
                  <a:schemeClr val="dk1"/>
                </a:solidFill>
              </a:rPr>
              <a:t>侍、抹茶、着物、おにぎり、桜、富士山、すもう、新幹線</a:t>
            </a:r>
          </a:p>
          <a:p>
            <a:pPr lvl="0">
              <a:spcBef>
                <a:spcPts val="0"/>
              </a:spcBef>
              <a:buNone/>
            </a:pPr>
            <a:r>
              <a:rPr lang="ja" sz="1800">
                <a:solidFill>
                  <a:schemeClr val="lt2"/>
                </a:solidFill>
              </a:rPr>
              <a:t>言葉：</a:t>
            </a:r>
            <a:r>
              <a:rPr lang="ja" sz="1800">
                <a:solidFill>
                  <a:schemeClr val="dk1"/>
                </a:solidFill>
              </a:rPr>
              <a:t>こんにちは</a:t>
            </a:r>
            <a:br>
              <a:rPr lang="ja" sz="1800">
                <a:solidFill>
                  <a:schemeClr val="dk1"/>
                </a:solidFill>
              </a:rPr>
            </a:br>
            <a:r>
              <a:rPr lang="ja" sz="1800">
                <a:solidFill>
                  <a:schemeClr val="dk1"/>
                </a:solidFill>
              </a:rPr>
              <a:t>　　　おはよう</a:t>
            </a:r>
            <a:br>
              <a:rPr lang="ja" sz="1800">
                <a:solidFill>
                  <a:schemeClr val="dk1"/>
                </a:solidFill>
              </a:rPr>
            </a:br>
            <a:r>
              <a:rPr lang="ja" sz="1800">
                <a:solidFill>
                  <a:schemeClr val="dk1"/>
                </a:solidFill>
              </a:rPr>
              <a:t>　　　おやすみ</a:t>
            </a:r>
            <a:br>
              <a:rPr lang="ja" sz="1800">
                <a:solidFill>
                  <a:schemeClr val="dk1"/>
                </a:solidFill>
              </a:rPr>
            </a:br>
            <a:r>
              <a:rPr lang="ja" sz="1800">
                <a:solidFill>
                  <a:schemeClr val="dk1"/>
                </a:solidFill>
              </a:rPr>
              <a:t>　　　ありがとう</a:t>
            </a:r>
          </a:p>
        </p:txBody>
      </p:sp>
      <p:sp>
        <p:nvSpPr>
          <p:cNvPr id="119" name="Shape 119"/>
          <p:cNvSpPr txBox="1"/>
          <p:nvPr/>
        </p:nvSpPr>
        <p:spPr>
          <a:xfrm>
            <a:off x="311700" y="1229900"/>
            <a:ext cx="2832300" cy="410700"/>
          </a:xfrm>
          <a:prstGeom prst="rect">
            <a:avLst/>
          </a:prstGeom>
          <a:noFill/>
          <a:ln>
            <a:noFill/>
          </a:ln>
        </p:spPr>
        <p:txBody>
          <a:bodyPr anchorCtr="0" anchor="ctr" bIns="91425" lIns="91425" rIns="91425" tIns="91425">
            <a:noAutofit/>
          </a:bodyPr>
          <a:lstStyle/>
          <a:p>
            <a:pPr lvl="0" rtl="0">
              <a:spcBef>
                <a:spcPts val="0"/>
              </a:spcBef>
              <a:buNone/>
            </a:pPr>
            <a:r>
              <a:rPr b="1" lang="ja" sz="1800">
                <a:solidFill>
                  <a:schemeClr val="dk1"/>
                </a:solidFill>
                <a:latin typeface="HiraKakuPro-W3"/>
                <a:ea typeface="HiraKakuPro-W3"/>
                <a:cs typeface="HiraKakuPro-W3"/>
                <a:sym typeface="HiraKakuPro-W3"/>
              </a:rPr>
              <a:t>レッスン１</a:t>
            </a:r>
          </a:p>
        </p:txBody>
      </p:sp>
      <p:sp>
        <p:nvSpPr>
          <p:cNvPr id="120" name="Shape 120"/>
          <p:cNvSpPr txBox="1"/>
          <p:nvPr>
            <p:ph idx="2" type="body"/>
          </p:nvPr>
        </p:nvSpPr>
        <p:spPr>
          <a:xfrm>
            <a:off x="5999998" y="1640600"/>
            <a:ext cx="2832299" cy="3357000"/>
          </a:xfrm>
          <a:prstGeom prst="rect">
            <a:avLst/>
          </a:prstGeom>
        </p:spPr>
        <p:txBody>
          <a:bodyPr anchorCtr="0" anchor="t" bIns="91425" lIns="91425" rIns="91425" tIns="91425">
            <a:noAutofit/>
          </a:bodyPr>
          <a:lstStyle/>
          <a:p>
            <a:pPr lvl="0">
              <a:spcBef>
                <a:spcPts val="0"/>
              </a:spcBef>
              <a:buNone/>
            </a:pPr>
            <a:r>
              <a:rPr lang="ja" sz="1800">
                <a:solidFill>
                  <a:schemeClr val="lt2"/>
                </a:solidFill>
              </a:rPr>
              <a:t>活動：</a:t>
            </a:r>
            <a:r>
              <a:rPr lang="ja" sz="1800">
                <a:solidFill>
                  <a:schemeClr val="dk1"/>
                </a:solidFill>
              </a:rPr>
              <a:t>スティックゲーム</a:t>
            </a:r>
          </a:p>
          <a:p>
            <a:pPr lvl="0">
              <a:spcBef>
                <a:spcPts val="0"/>
              </a:spcBef>
              <a:buNone/>
            </a:pPr>
            <a:r>
              <a:rPr lang="ja" sz="1800">
                <a:solidFill>
                  <a:schemeClr val="lt2"/>
                </a:solidFill>
              </a:rPr>
              <a:t>文化：</a:t>
            </a:r>
            <a:r>
              <a:rPr lang="ja" sz="1800">
                <a:solidFill>
                  <a:schemeClr val="dk1"/>
                </a:solidFill>
              </a:rPr>
              <a:t>（</a:t>
            </a:r>
            <a:r>
              <a:rPr lang="ja" sz="1800">
                <a:solidFill>
                  <a:schemeClr val="dk1"/>
                </a:solidFill>
              </a:rPr>
              <a:t>なし</a:t>
            </a:r>
            <a:r>
              <a:rPr lang="ja" sz="1800">
                <a:solidFill>
                  <a:schemeClr val="dk1"/>
                </a:solidFill>
              </a:rPr>
              <a:t>）</a:t>
            </a:r>
          </a:p>
          <a:p>
            <a:pPr lvl="0">
              <a:spcBef>
                <a:spcPts val="0"/>
              </a:spcBef>
              <a:buNone/>
            </a:pPr>
            <a:r>
              <a:rPr lang="ja" sz="1800">
                <a:solidFill>
                  <a:schemeClr val="lt2"/>
                </a:solidFill>
              </a:rPr>
              <a:t>言葉：</a:t>
            </a:r>
            <a:r>
              <a:rPr lang="ja" sz="1800">
                <a:solidFill>
                  <a:schemeClr val="dk1"/>
                </a:solidFill>
              </a:rPr>
              <a:t>一、二、三、四、五、</a:t>
            </a:r>
            <a:r>
              <a:rPr lang="ja" sz="1800">
                <a:solidFill>
                  <a:schemeClr val="dk1"/>
                </a:solidFill>
              </a:rPr>
              <a:t>六、七、八、九、</a:t>
            </a:r>
            <a:r>
              <a:rPr lang="ja" sz="1800">
                <a:solidFill>
                  <a:schemeClr val="dk1"/>
                </a:solidFill>
              </a:rPr>
              <a:t>十、ゼロ</a:t>
            </a:r>
          </a:p>
        </p:txBody>
      </p:sp>
      <p:sp>
        <p:nvSpPr>
          <p:cNvPr id="121" name="Shape 121"/>
          <p:cNvSpPr txBox="1"/>
          <p:nvPr>
            <p:ph idx="3" type="body"/>
          </p:nvPr>
        </p:nvSpPr>
        <p:spPr>
          <a:xfrm>
            <a:off x="3155849" y="1640600"/>
            <a:ext cx="2832299" cy="3357000"/>
          </a:xfrm>
          <a:prstGeom prst="rect">
            <a:avLst/>
          </a:prstGeom>
        </p:spPr>
        <p:txBody>
          <a:bodyPr anchorCtr="0" anchor="t" bIns="91425" lIns="91425" rIns="91425" tIns="91425">
            <a:noAutofit/>
          </a:bodyPr>
          <a:lstStyle/>
          <a:p>
            <a:pPr lvl="0">
              <a:spcBef>
                <a:spcPts val="0"/>
              </a:spcBef>
              <a:buNone/>
            </a:pPr>
            <a:r>
              <a:rPr lang="ja" sz="1800">
                <a:solidFill>
                  <a:schemeClr val="lt2"/>
                </a:solidFill>
              </a:rPr>
              <a:t>活動：</a:t>
            </a:r>
            <a:r>
              <a:rPr lang="ja" sz="1800">
                <a:solidFill>
                  <a:schemeClr val="dk1"/>
                </a:solidFill>
              </a:rPr>
              <a:t>名前を書くこと</a:t>
            </a:r>
          </a:p>
          <a:p>
            <a:pPr lvl="0">
              <a:spcBef>
                <a:spcPts val="0"/>
              </a:spcBef>
              <a:buNone/>
            </a:pPr>
            <a:r>
              <a:rPr lang="ja" sz="1800">
                <a:solidFill>
                  <a:schemeClr val="lt2"/>
                </a:solidFill>
              </a:rPr>
              <a:t>文化：</a:t>
            </a:r>
            <a:r>
              <a:rPr lang="ja" sz="1800">
                <a:solidFill>
                  <a:schemeClr val="dk1"/>
                </a:solidFill>
              </a:rPr>
              <a:t>名前の呼び方</a:t>
            </a:r>
          </a:p>
          <a:p>
            <a:pPr lvl="0">
              <a:spcBef>
                <a:spcPts val="0"/>
              </a:spcBef>
              <a:buNone/>
            </a:pPr>
            <a:r>
              <a:rPr lang="ja" sz="1800">
                <a:solidFill>
                  <a:schemeClr val="lt2"/>
                </a:solidFill>
              </a:rPr>
              <a:t>言葉：</a:t>
            </a:r>
            <a:r>
              <a:rPr lang="ja" sz="1800">
                <a:solidFill>
                  <a:schemeClr val="dk1"/>
                </a:solidFill>
              </a:rPr>
              <a:t>座って下さい</a:t>
            </a:r>
            <a:br>
              <a:rPr lang="ja" sz="1800">
                <a:solidFill>
                  <a:schemeClr val="dk1"/>
                </a:solidFill>
              </a:rPr>
            </a:br>
            <a:r>
              <a:rPr lang="ja" sz="1800">
                <a:solidFill>
                  <a:schemeClr val="dk1"/>
                </a:solidFill>
              </a:rPr>
              <a:t>　　　静かにして下さい</a:t>
            </a:r>
            <a:br>
              <a:rPr lang="ja" sz="1800">
                <a:solidFill>
                  <a:schemeClr val="dk1"/>
                </a:solidFill>
              </a:rPr>
            </a:br>
            <a:r>
              <a:rPr lang="ja" sz="1800">
                <a:solidFill>
                  <a:schemeClr val="dk1"/>
                </a:solidFill>
              </a:rPr>
              <a:t>　　　手を上げて下さい</a:t>
            </a:r>
          </a:p>
        </p:txBody>
      </p:sp>
      <p:sp>
        <p:nvSpPr>
          <p:cNvPr id="122" name="Shape 122"/>
          <p:cNvSpPr txBox="1"/>
          <p:nvPr/>
        </p:nvSpPr>
        <p:spPr>
          <a:xfrm>
            <a:off x="3155850" y="1229900"/>
            <a:ext cx="2832300" cy="410700"/>
          </a:xfrm>
          <a:prstGeom prst="rect">
            <a:avLst/>
          </a:prstGeom>
          <a:noFill/>
          <a:ln>
            <a:noFill/>
          </a:ln>
        </p:spPr>
        <p:txBody>
          <a:bodyPr anchorCtr="0" anchor="ctr" bIns="91425" lIns="91425" rIns="91425" tIns="91425">
            <a:noAutofit/>
          </a:bodyPr>
          <a:lstStyle/>
          <a:p>
            <a:pPr lvl="0" rtl="0">
              <a:spcBef>
                <a:spcPts val="0"/>
              </a:spcBef>
              <a:buNone/>
            </a:pPr>
            <a:r>
              <a:rPr b="1" lang="ja" sz="1800">
                <a:solidFill>
                  <a:schemeClr val="dk1"/>
                </a:solidFill>
                <a:latin typeface="HiraKakuPro-W3"/>
                <a:ea typeface="HiraKakuPro-W3"/>
                <a:cs typeface="HiraKakuPro-W3"/>
                <a:sym typeface="HiraKakuPro-W3"/>
              </a:rPr>
              <a:t>レッスン２</a:t>
            </a:r>
          </a:p>
        </p:txBody>
      </p:sp>
      <p:sp>
        <p:nvSpPr>
          <p:cNvPr id="123" name="Shape 123"/>
          <p:cNvSpPr txBox="1"/>
          <p:nvPr/>
        </p:nvSpPr>
        <p:spPr>
          <a:xfrm>
            <a:off x="6000000" y="1229900"/>
            <a:ext cx="2832300" cy="410700"/>
          </a:xfrm>
          <a:prstGeom prst="rect">
            <a:avLst/>
          </a:prstGeom>
          <a:noFill/>
          <a:ln>
            <a:noFill/>
          </a:ln>
        </p:spPr>
        <p:txBody>
          <a:bodyPr anchorCtr="0" anchor="ctr" bIns="91425" lIns="91425" rIns="91425" tIns="91425">
            <a:noAutofit/>
          </a:bodyPr>
          <a:lstStyle/>
          <a:p>
            <a:pPr lvl="0" rtl="0">
              <a:spcBef>
                <a:spcPts val="0"/>
              </a:spcBef>
              <a:buNone/>
            </a:pPr>
            <a:r>
              <a:rPr b="1" lang="ja" sz="1800">
                <a:solidFill>
                  <a:schemeClr val="dk1"/>
                </a:solidFill>
                <a:latin typeface="HiraKakuPro-W3"/>
                <a:ea typeface="HiraKakuPro-W3"/>
                <a:cs typeface="HiraKakuPro-W3"/>
                <a:sym typeface="HiraKakuPro-W3"/>
              </a:rPr>
              <a:t>レッスン３</a:t>
            </a:r>
          </a:p>
        </p:txBody>
      </p:sp>
      <p:pic>
        <p:nvPicPr>
          <p:cNvPr descr="20161007_142536.jpg" id="124" name="Shape 124"/>
          <p:cNvPicPr preferRelativeResize="0"/>
          <p:nvPr/>
        </p:nvPicPr>
        <p:blipFill rotWithShape="1">
          <a:blip r:embed="rId3">
            <a:alphaModFix/>
          </a:blip>
          <a:srcRect b="29711" l="0" r="45142" t="21347"/>
          <a:stretch/>
        </p:blipFill>
        <p:spPr>
          <a:xfrm rot="-5400000">
            <a:off x="3953788" y="3398886"/>
            <a:ext cx="1236401" cy="1961026"/>
          </a:xfrm>
          <a:prstGeom prst="rect">
            <a:avLst/>
          </a:prstGeom>
          <a:noFill/>
          <a:ln>
            <a:noFill/>
          </a:ln>
        </p:spPr>
      </p:pic>
      <p:pic>
        <p:nvPicPr>
          <p:cNvPr descr="20161007_163934.jpg" id="125" name="Shape 125"/>
          <p:cNvPicPr preferRelativeResize="0"/>
          <p:nvPr/>
        </p:nvPicPr>
        <p:blipFill rotWithShape="1">
          <a:blip r:embed="rId4">
            <a:alphaModFix/>
          </a:blip>
          <a:srcRect b="49886" l="0" r="0" t="13606"/>
          <a:stretch/>
        </p:blipFill>
        <p:spPr>
          <a:xfrm>
            <a:off x="6463650" y="3761200"/>
            <a:ext cx="1904996" cy="12363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ja"/>
              <a:t>折り紙・妖怪・体</a:t>
            </a:r>
          </a:p>
        </p:txBody>
      </p:sp>
      <p:sp>
        <p:nvSpPr>
          <p:cNvPr id="131" name="Shape 131"/>
          <p:cNvSpPr txBox="1"/>
          <p:nvPr>
            <p:ph idx="1" type="body"/>
          </p:nvPr>
        </p:nvSpPr>
        <p:spPr>
          <a:xfrm>
            <a:off x="311700" y="1640600"/>
            <a:ext cx="2832300" cy="2928300"/>
          </a:xfrm>
          <a:prstGeom prst="rect">
            <a:avLst/>
          </a:prstGeom>
        </p:spPr>
        <p:txBody>
          <a:bodyPr anchorCtr="0" anchor="t" bIns="91425" lIns="91425" rIns="91425" tIns="91425">
            <a:noAutofit/>
          </a:bodyPr>
          <a:lstStyle/>
          <a:p>
            <a:pPr lvl="0">
              <a:spcBef>
                <a:spcPts val="0"/>
              </a:spcBef>
              <a:buNone/>
            </a:pPr>
            <a:r>
              <a:rPr lang="ja" sz="1800">
                <a:solidFill>
                  <a:schemeClr val="lt2"/>
                </a:solidFill>
              </a:rPr>
              <a:t>活動:</a:t>
            </a:r>
            <a:r>
              <a:rPr lang="ja" sz="1800">
                <a:solidFill>
                  <a:srgbClr val="000000"/>
                </a:solidFill>
              </a:rPr>
              <a:t> 折り紙動物を作ること</a:t>
            </a:r>
          </a:p>
          <a:p>
            <a:pPr lvl="0">
              <a:spcBef>
                <a:spcPts val="0"/>
              </a:spcBef>
              <a:buNone/>
            </a:pPr>
            <a:r>
              <a:rPr lang="ja" sz="1800">
                <a:solidFill>
                  <a:schemeClr val="lt2"/>
                </a:solidFill>
              </a:rPr>
              <a:t>文化: </a:t>
            </a:r>
            <a:r>
              <a:rPr lang="ja" sz="1800">
                <a:solidFill>
                  <a:srgbClr val="000000"/>
                </a:solidFill>
              </a:rPr>
              <a:t>折り紙文化</a:t>
            </a:r>
          </a:p>
          <a:p>
            <a:pPr lvl="0">
              <a:spcBef>
                <a:spcPts val="0"/>
              </a:spcBef>
              <a:buNone/>
            </a:pPr>
            <a:r>
              <a:rPr lang="ja" sz="1800">
                <a:solidFill>
                  <a:schemeClr val="lt2"/>
                </a:solidFill>
              </a:rPr>
              <a:t>言葉:</a:t>
            </a:r>
            <a:r>
              <a:rPr lang="ja" sz="1800">
                <a:solidFill>
                  <a:srgbClr val="000000"/>
                </a:solidFill>
              </a:rPr>
              <a:t>折り紙、蛙、兜</a:t>
            </a:r>
          </a:p>
          <a:p>
            <a:pPr lvl="0">
              <a:spcBef>
                <a:spcPts val="0"/>
              </a:spcBef>
              <a:buNone/>
            </a:pPr>
            <a:r>
              <a:t/>
            </a:r>
            <a:endParaRPr sz="1800">
              <a:solidFill>
                <a:srgbClr val="000000"/>
              </a:solidFill>
            </a:endParaRPr>
          </a:p>
          <a:p>
            <a:pPr lvl="0" rtl="0">
              <a:spcBef>
                <a:spcPts val="0"/>
              </a:spcBef>
              <a:buNone/>
            </a:pPr>
            <a:r>
              <a:t/>
            </a:r>
            <a:endParaRPr sz="1800">
              <a:solidFill>
                <a:schemeClr val="lt2"/>
              </a:solidFill>
            </a:endParaRPr>
          </a:p>
        </p:txBody>
      </p:sp>
      <p:sp>
        <p:nvSpPr>
          <p:cNvPr id="132" name="Shape 132"/>
          <p:cNvSpPr txBox="1"/>
          <p:nvPr/>
        </p:nvSpPr>
        <p:spPr>
          <a:xfrm>
            <a:off x="311700" y="1229900"/>
            <a:ext cx="2832300" cy="410700"/>
          </a:xfrm>
          <a:prstGeom prst="rect">
            <a:avLst/>
          </a:prstGeom>
          <a:noFill/>
          <a:ln>
            <a:noFill/>
          </a:ln>
        </p:spPr>
        <p:txBody>
          <a:bodyPr anchorCtr="0" anchor="ctr" bIns="91425" lIns="91425" rIns="91425" tIns="91425">
            <a:noAutofit/>
          </a:bodyPr>
          <a:lstStyle/>
          <a:p>
            <a:pPr lvl="0" rtl="0">
              <a:spcBef>
                <a:spcPts val="0"/>
              </a:spcBef>
              <a:buNone/>
            </a:pPr>
            <a:r>
              <a:rPr b="1" lang="ja" sz="1800">
                <a:solidFill>
                  <a:schemeClr val="dk1"/>
                </a:solidFill>
                <a:latin typeface="HiraKakuPro-W3"/>
                <a:ea typeface="HiraKakuPro-W3"/>
                <a:cs typeface="HiraKakuPro-W3"/>
                <a:sym typeface="HiraKakuPro-W3"/>
              </a:rPr>
              <a:t>レッスン４</a:t>
            </a:r>
          </a:p>
        </p:txBody>
      </p:sp>
      <p:sp>
        <p:nvSpPr>
          <p:cNvPr id="133" name="Shape 133"/>
          <p:cNvSpPr txBox="1"/>
          <p:nvPr>
            <p:ph idx="2" type="body"/>
          </p:nvPr>
        </p:nvSpPr>
        <p:spPr>
          <a:xfrm>
            <a:off x="5999994" y="1640600"/>
            <a:ext cx="2832299" cy="2928300"/>
          </a:xfrm>
          <a:prstGeom prst="rect">
            <a:avLst/>
          </a:prstGeom>
        </p:spPr>
        <p:txBody>
          <a:bodyPr anchorCtr="0" anchor="t" bIns="91425" lIns="91425" rIns="91425" tIns="91425">
            <a:noAutofit/>
          </a:bodyPr>
          <a:lstStyle/>
          <a:p>
            <a:pPr lvl="0">
              <a:spcBef>
                <a:spcPts val="0"/>
              </a:spcBef>
              <a:buNone/>
            </a:pPr>
            <a:r>
              <a:rPr lang="ja" sz="1800">
                <a:solidFill>
                  <a:schemeClr val="lt2"/>
                </a:solidFill>
              </a:rPr>
              <a:t>活動:</a:t>
            </a:r>
            <a:r>
              <a:rPr lang="ja" sz="1800">
                <a:solidFill>
                  <a:srgbClr val="000000"/>
                </a:solidFill>
              </a:rPr>
              <a:t>体の歌を歌うこと</a:t>
            </a:r>
          </a:p>
          <a:p>
            <a:pPr lvl="0">
              <a:spcBef>
                <a:spcPts val="0"/>
              </a:spcBef>
              <a:buNone/>
            </a:pPr>
            <a:r>
              <a:rPr lang="ja" sz="1800">
                <a:solidFill>
                  <a:schemeClr val="lt2"/>
                </a:solidFill>
              </a:rPr>
              <a:t>文化:</a:t>
            </a:r>
            <a:r>
              <a:rPr lang="ja" sz="1800">
                <a:solidFill>
                  <a:srgbClr val="000000"/>
                </a:solidFill>
              </a:rPr>
              <a:t>(なし)</a:t>
            </a:r>
          </a:p>
          <a:p>
            <a:pPr lvl="0" rtl="0">
              <a:spcBef>
                <a:spcPts val="0"/>
              </a:spcBef>
              <a:buNone/>
            </a:pPr>
            <a:r>
              <a:rPr lang="ja" sz="1800">
                <a:solidFill>
                  <a:schemeClr val="lt2"/>
                </a:solidFill>
              </a:rPr>
              <a:t>言葉:</a:t>
            </a:r>
            <a:r>
              <a:rPr lang="ja" sz="1800">
                <a:solidFill>
                  <a:srgbClr val="000000"/>
                </a:solidFill>
              </a:rPr>
              <a:t>頭、肩、膝、足</a:t>
            </a:r>
          </a:p>
        </p:txBody>
      </p:sp>
      <p:sp>
        <p:nvSpPr>
          <p:cNvPr id="134" name="Shape 134"/>
          <p:cNvSpPr txBox="1"/>
          <p:nvPr>
            <p:ph idx="3" type="body"/>
          </p:nvPr>
        </p:nvSpPr>
        <p:spPr>
          <a:xfrm>
            <a:off x="3155847" y="1640600"/>
            <a:ext cx="2832300" cy="2928300"/>
          </a:xfrm>
          <a:prstGeom prst="rect">
            <a:avLst/>
          </a:prstGeom>
        </p:spPr>
        <p:txBody>
          <a:bodyPr anchorCtr="0" anchor="t" bIns="91425" lIns="91425" rIns="91425" tIns="91425">
            <a:noAutofit/>
          </a:bodyPr>
          <a:lstStyle/>
          <a:p>
            <a:pPr lvl="0">
              <a:spcBef>
                <a:spcPts val="0"/>
              </a:spcBef>
              <a:buNone/>
            </a:pPr>
            <a:r>
              <a:rPr lang="ja" sz="1800">
                <a:solidFill>
                  <a:schemeClr val="lt2"/>
                </a:solidFill>
              </a:rPr>
              <a:t>活動:</a:t>
            </a:r>
            <a:r>
              <a:rPr lang="ja" sz="1800">
                <a:solidFill>
                  <a:srgbClr val="000000"/>
                </a:solidFill>
              </a:rPr>
              <a:t>妖怪物語を作ること</a:t>
            </a:r>
          </a:p>
          <a:p>
            <a:pPr lvl="0">
              <a:spcBef>
                <a:spcPts val="0"/>
              </a:spcBef>
              <a:buNone/>
            </a:pPr>
            <a:r>
              <a:rPr lang="ja" sz="1800">
                <a:solidFill>
                  <a:schemeClr val="lt2"/>
                </a:solidFill>
              </a:rPr>
              <a:t>文化:</a:t>
            </a:r>
            <a:r>
              <a:rPr lang="ja" sz="1800">
                <a:solidFill>
                  <a:srgbClr val="000000"/>
                </a:solidFill>
              </a:rPr>
              <a:t>妖怪文化</a:t>
            </a:r>
          </a:p>
          <a:p>
            <a:pPr lvl="0" rtl="0">
              <a:spcBef>
                <a:spcPts val="0"/>
              </a:spcBef>
              <a:buNone/>
            </a:pPr>
            <a:r>
              <a:rPr lang="ja" sz="1800">
                <a:solidFill>
                  <a:schemeClr val="lt2"/>
                </a:solidFill>
              </a:rPr>
              <a:t>言葉:</a:t>
            </a:r>
            <a:r>
              <a:rPr lang="ja" sz="1800">
                <a:solidFill>
                  <a:srgbClr val="000000"/>
                </a:solidFill>
              </a:rPr>
              <a:t>カッパ、キツネ、鬼、妖怪</a:t>
            </a:r>
          </a:p>
        </p:txBody>
      </p:sp>
      <p:sp>
        <p:nvSpPr>
          <p:cNvPr id="135" name="Shape 135"/>
          <p:cNvSpPr txBox="1"/>
          <p:nvPr/>
        </p:nvSpPr>
        <p:spPr>
          <a:xfrm>
            <a:off x="3155850" y="1229900"/>
            <a:ext cx="2832300" cy="410700"/>
          </a:xfrm>
          <a:prstGeom prst="rect">
            <a:avLst/>
          </a:prstGeom>
          <a:noFill/>
          <a:ln>
            <a:noFill/>
          </a:ln>
        </p:spPr>
        <p:txBody>
          <a:bodyPr anchorCtr="0" anchor="ctr" bIns="91425" lIns="91425" rIns="91425" tIns="91425">
            <a:noAutofit/>
          </a:bodyPr>
          <a:lstStyle/>
          <a:p>
            <a:pPr lvl="0" rtl="0">
              <a:spcBef>
                <a:spcPts val="0"/>
              </a:spcBef>
              <a:buNone/>
            </a:pPr>
            <a:r>
              <a:rPr b="1" lang="ja" sz="1800">
                <a:solidFill>
                  <a:schemeClr val="dk1"/>
                </a:solidFill>
                <a:latin typeface="HiraKakuPro-W3"/>
                <a:ea typeface="HiraKakuPro-W3"/>
                <a:cs typeface="HiraKakuPro-W3"/>
                <a:sym typeface="HiraKakuPro-W3"/>
              </a:rPr>
              <a:t>レッスン５</a:t>
            </a:r>
          </a:p>
        </p:txBody>
      </p:sp>
      <p:sp>
        <p:nvSpPr>
          <p:cNvPr id="136" name="Shape 136"/>
          <p:cNvSpPr txBox="1"/>
          <p:nvPr/>
        </p:nvSpPr>
        <p:spPr>
          <a:xfrm>
            <a:off x="6000000" y="1229900"/>
            <a:ext cx="2832300" cy="410700"/>
          </a:xfrm>
          <a:prstGeom prst="rect">
            <a:avLst/>
          </a:prstGeom>
          <a:noFill/>
          <a:ln>
            <a:noFill/>
          </a:ln>
        </p:spPr>
        <p:txBody>
          <a:bodyPr anchorCtr="0" anchor="ctr" bIns="91425" lIns="91425" rIns="91425" tIns="91425">
            <a:noAutofit/>
          </a:bodyPr>
          <a:lstStyle/>
          <a:p>
            <a:pPr lvl="0" rtl="0">
              <a:spcBef>
                <a:spcPts val="0"/>
              </a:spcBef>
              <a:buNone/>
            </a:pPr>
            <a:r>
              <a:rPr b="1" lang="ja" sz="1800">
                <a:solidFill>
                  <a:schemeClr val="dk1"/>
                </a:solidFill>
                <a:latin typeface="HiraKakuPro-W3"/>
                <a:ea typeface="HiraKakuPro-W3"/>
                <a:cs typeface="HiraKakuPro-W3"/>
                <a:sym typeface="HiraKakuPro-W3"/>
              </a:rPr>
              <a:t>レッスン６</a:t>
            </a:r>
          </a:p>
        </p:txBody>
      </p:sp>
      <p:pic>
        <p:nvPicPr>
          <p:cNvPr id="137" name="Shape 137"/>
          <p:cNvPicPr preferRelativeResize="0"/>
          <p:nvPr/>
        </p:nvPicPr>
        <p:blipFill>
          <a:blip r:embed="rId3">
            <a:alphaModFix/>
          </a:blip>
          <a:stretch>
            <a:fillRect/>
          </a:stretch>
        </p:blipFill>
        <p:spPr>
          <a:xfrm>
            <a:off x="4319200" y="3188649"/>
            <a:ext cx="1304924" cy="1739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ja"/>
              <a:t>色と四季・顔・動物と鳴き声</a:t>
            </a:r>
          </a:p>
          <a:p>
            <a:pPr lvl="0" rtl="0">
              <a:lnSpc>
                <a:spcPct val="115000"/>
              </a:lnSpc>
              <a:spcBef>
                <a:spcPts val="0"/>
              </a:spcBef>
              <a:spcAft>
                <a:spcPts val="1600"/>
              </a:spcAft>
              <a:buNone/>
            </a:pPr>
            <a:r>
              <a:t/>
            </a:r>
            <a:endParaRPr/>
          </a:p>
        </p:txBody>
      </p:sp>
      <p:sp>
        <p:nvSpPr>
          <p:cNvPr id="143" name="Shape 143"/>
          <p:cNvSpPr txBox="1"/>
          <p:nvPr>
            <p:ph idx="1" type="body"/>
          </p:nvPr>
        </p:nvSpPr>
        <p:spPr>
          <a:xfrm>
            <a:off x="311700" y="1640600"/>
            <a:ext cx="2832300" cy="2928300"/>
          </a:xfrm>
          <a:prstGeom prst="rect">
            <a:avLst/>
          </a:prstGeom>
        </p:spPr>
        <p:txBody>
          <a:bodyPr anchorCtr="0" anchor="t" bIns="91425" lIns="91425" rIns="91425" tIns="91425">
            <a:noAutofit/>
          </a:bodyPr>
          <a:lstStyle/>
          <a:p>
            <a:pPr lvl="0" rtl="0">
              <a:spcBef>
                <a:spcPts val="0"/>
              </a:spcBef>
              <a:buNone/>
            </a:pPr>
            <a:r>
              <a:rPr lang="ja" sz="1800">
                <a:solidFill>
                  <a:schemeClr val="lt2"/>
                </a:solidFill>
              </a:rPr>
              <a:t>活動：</a:t>
            </a:r>
            <a:r>
              <a:rPr lang="ja" sz="1800">
                <a:solidFill>
                  <a:srgbClr val="000000"/>
                </a:solidFill>
              </a:rPr>
              <a:t>マッチゲーム  </a:t>
            </a:r>
            <a:br>
              <a:rPr lang="ja" sz="1800">
                <a:solidFill>
                  <a:srgbClr val="000000"/>
                </a:solidFill>
              </a:rPr>
            </a:br>
            <a:r>
              <a:rPr lang="ja" sz="1800">
                <a:solidFill>
                  <a:srgbClr val="000000"/>
                </a:solidFill>
              </a:rPr>
              <a:t>　　　絵に色を付けること</a:t>
            </a:r>
          </a:p>
          <a:p>
            <a:pPr lvl="0" rtl="0">
              <a:spcBef>
                <a:spcPts val="0"/>
              </a:spcBef>
              <a:buNone/>
            </a:pPr>
            <a:r>
              <a:rPr lang="ja" sz="1800">
                <a:solidFill>
                  <a:schemeClr val="lt2"/>
                </a:solidFill>
              </a:rPr>
              <a:t>文化：</a:t>
            </a:r>
            <a:r>
              <a:rPr lang="ja" sz="1800">
                <a:solidFill>
                  <a:srgbClr val="000000"/>
                </a:solidFill>
              </a:rPr>
              <a:t>（なし）</a:t>
            </a:r>
          </a:p>
          <a:p>
            <a:pPr lvl="0" rtl="0">
              <a:spcBef>
                <a:spcPts val="0"/>
              </a:spcBef>
              <a:buNone/>
            </a:pPr>
            <a:r>
              <a:rPr lang="ja" sz="1800">
                <a:solidFill>
                  <a:schemeClr val="lt2"/>
                </a:solidFill>
              </a:rPr>
              <a:t>言葉：</a:t>
            </a:r>
            <a:r>
              <a:rPr lang="ja" sz="1800">
                <a:solidFill>
                  <a:srgbClr val="000000"/>
                </a:solidFill>
              </a:rPr>
              <a:t>青い、赤い、黄色、オレンジ、ピンク、緑、春、夏、秋、冬</a:t>
            </a:r>
          </a:p>
          <a:p>
            <a:pPr indent="0" lvl="0" marL="457200" rtl="0">
              <a:spcBef>
                <a:spcPts val="0"/>
              </a:spcBef>
              <a:buNone/>
            </a:pPr>
            <a:r>
              <a:t/>
            </a:r>
            <a:endParaRPr sz="1800">
              <a:solidFill>
                <a:srgbClr val="000000"/>
              </a:solidFill>
            </a:endParaRPr>
          </a:p>
          <a:p>
            <a:pPr indent="0" lvl="0" marL="457200" rtl="0">
              <a:spcBef>
                <a:spcPts val="0"/>
              </a:spcBef>
              <a:buNone/>
            </a:pPr>
            <a:r>
              <a:t/>
            </a:r>
            <a:endParaRPr sz="1800">
              <a:solidFill>
                <a:srgbClr val="000000"/>
              </a:solidFill>
            </a:endParaRPr>
          </a:p>
        </p:txBody>
      </p:sp>
      <p:sp>
        <p:nvSpPr>
          <p:cNvPr id="144" name="Shape 144"/>
          <p:cNvSpPr txBox="1"/>
          <p:nvPr/>
        </p:nvSpPr>
        <p:spPr>
          <a:xfrm>
            <a:off x="311700" y="1229900"/>
            <a:ext cx="2832300" cy="410700"/>
          </a:xfrm>
          <a:prstGeom prst="rect">
            <a:avLst/>
          </a:prstGeom>
          <a:noFill/>
          <a:ln>
            <a:noFill/>
          </a:ln>
        </p:spPr>
        <p:txBody>
          <a:bodyPr anchorCtr="0" anchor="ctr" bIns="91425" lIns="91425" rIns="91425" tIns="91425">
            <a:noAutofit/>
          </a:bodyPr>
          <a:lstStyle/>
          <a:p>
            <a:pPr lvl="0" rtl="0">
              <a:spcBef>
                <a:spcPts val="0"/>
              </a:spcBef>
              <a:buNone/>
            </a:pPr>
            <a:r>
              <a:rPr b="1" lang="ja" sz="1800">
                <a:solidFill>
                  <a:schemeClr val="dk1"/>
                </a:solidFill>
                <a:latin typeface="HiraKakuPro-W3"/>
                <a:ea typeface="HiraKakuPro-W3"/>
                <a:cs typeface="HiraKakuPro-W3"/>
                <a:sym typeface="HiraKakuPro-W3"/>
              </a:rPr>
              <a:t>レッスン７</a:t>
            </a:r>
          </a:p>
        </p:txBody>
      </p:sp>
      <p:sp>
        <p:nvSpPr>
          <p:cNvPr id="145" name="Shape 145"/>
          <p:cNvSpPr txBox="1"/>
          <p:nvPr>
            <p:ph idx="3" type="body"/>
          </p:nvPr>
        </p:nvSpPr>
        <p:spPr>
          <a:xfrm>
            <a:off x="3101297" y="1640600"/>
            <a:ext cx="2832300" cy="2928300"/>
          </a:xfrm>
          <a:prstGeom prst="rect">
            <a:avLst/>
          </a:prstGeom>
        </p:spPr>
        <p:txBody>
          <a:bodyPr anchorCtr="0" anchor="t" bIns="91425" lIns="91425" rIns="91425" tIns="91425">
            <a:noAutofit/>
          </a:bodyPr>
          <a:lstStyle/>
          <a:p>
            <a:pPr lvl="0">
              <a:spcBef>
                <a:spcPts val="0"/>
              </a:spcBef>
              <a:buNone/>
            </a:pPr>
            <a:r>
              <a:rPr lang="ja" sz="1800">
                <a:solidFill>
                  <a:schemeClr val="lt2"/>
                </a:solidFill>
              </a:rPr>
              <a:t>活動：</a:t>
            </a:r>
            <a:r>
              <a:rPr lang="ja" sz="1800">
                <a:solidFill>
                  <a:srgbClr val="000000"/>
                </a:solidFill>
              </a:rPr>
              <a:t>ふくわらい</a:t>
            </a:r>
          </a:p>
          <a:p>
            <a:pPr lvl="0">
              <a:spcBef>
                <a:spcPts val="0"/>
              </a:spcBef>
              <a:buNone/>
            </a:pPr>
            <a:r>
              <a:rPr lang="ja" sz="1800">
                <a:solidFill>
                  <a:schemeClr val="lt2"/>
                </a:solidFill>
              </a:rPr>
              <a:t>文化：</a:t>
            </a:r>
            <a:r>
              <a:rPr lang="ja" sz="1800">
                <a:solidFill>
                  <a:srgbClr val="000000"/>
                </a:solidFill>
              </a:rPr>
              <a:t>（なし）</a:t>
            </a:r>
          </a:p>
          <a:p>
            <a:pPr lvl="0" rtl="0">
              <a:spcBef>
                <a:spcPts val="0"/>
              </a:spcBef>
              <a:buNone/>
            </a:pPr>
            <a:r>
              <a:rPr lang="ja" sz="1800">
                <a:solidFill>
                  <a:schemeClr val="lt2"/>
                </a:solidFill>
              </a:rPr>
              <a:t>言葉：</a:t>
            </a:r>
            <a:r>
              <a:rPr lang="ja" sz="1800">
                <a:solidFill>
                  <a:srgbClr val="000000"/>
                </a:solidFill>
              </a:rPr>
              <a:t>目、耳、鼻、口、下、上、右、左</a:t>
            </a:r>
          </a:p>
        </p:txBody>
      </p:sp>
      <p:sp>
        <p:nvSpPr>
          <p:cNvPr id="146" name="Shape 146"/>
          <p:cNvSpPr txBox="1"/>
          <p:nvPr/>
        </p:nvSpPr>
        <p:spPr>
          <a:xfrm>
            <a:off x="3101300" y="1229900"/>
            <a:ext cx="2832300" cy="410700"/>
          </a:xfrm>
          <a:prstGeom prst="rect">
            <a:avLst/>
          </a:prstGeom>
          <a:noFill/>
          <a:ln>
            <a:noFill/>
          </a:ln>
        </p:spPr>
        <p:txBody>
          <a:bodyPr anchorCtr="0" anchor="ctr" bIns="91425" lIns="91425" rIns="91425" tIns="91425">
            <a:noAutofit/>
          </a:bodyPr>
          <a:lstStyle/>
          <a:p>
            <a:pPr lvl="0" rtl="0">
              <a:spcBef>
                <a:spcPts val="0"/>
              </a:spcBef>
              <a:buNone/>
            </a:pPr>
            <a:r>
              <a:rPr b="1" lang="ja" sz="1800">
                <a:solidFill>
                  <a:schemeClr val="dk1"/>
                </a:solidFill>
                <a:latin typeface="HiraKakuPro-W3"/>
                <a:ea typeface="HiraKakuPro-W3"/>
                <a:cs typeface="HiraKakuPro-W3"/>
                <a:sym typeface="HiraKakuPro-W3"/>
              </a:rPr>
              <a:t>レッスン８</a:t>
            </a:r>
          </a:p>
        </p:txBody>
      </p:sp>
      <p:sp>
        <p:nvSpPr>
          <p:cNvPr id="147" name="Shape 147"/>
          <p:cNvSpPr txBox="1"/>
          <p:nvPr>
            <p:ph idx="2" type="body"/>
          </p:nvPr>
        </p:nvSpPr>
        <p:spPr>
          <a:xfrm>
            <a:off x="5851944" y="1578225"/>
            <a:ext cx="2832299" cy="2928300"/>
          </a:xfrm>
          <a:prstGeom prst="rect">
            <a:avLst/>
          </a:prstGeom>
        </p:spPr>
        <p:txBody>
          <a:bodyPr anchorCtr="0" anchor="t" bIns="91425" lIns="91425" rIns="91425" tIns="91425">
            <a:noAutofit/>
          </a:bodyPr>
          <a:lstStyle/>
          <a:p>
            <a:pPr lvl="0" rtl="0">
              <a:spcBef>
                <a:spcPts val="0"/>
              </a:spcBef>
              <a:buNone/>
            </a:pPr>
            <a:r>
              <a:rPr lang="ja" sz="1800">
                <a:solidFill>
                  <a:schemeClr val="lt2"/>
                </a:solidFill>
              </a:rPr>
              <a:t>活動：</a:t>
            </a:r>
            <a:r>
              <a:rPr lang="ja" sz="1800">
                <a:solidFill>
                  <a:srgbClr val="000000"/>
                </a:solidFill>
              </a:rPr>
              <a:t>ゲーム</a:t>
            </a:r>
          </a:p>
          <a:p>
            <a:pPr lvl="0" rtl="0">
              <a:spcBef>
                <a:spcPts val="0"/>
              </a:spcBef>
              <a:buNone/>
            </a:pPr>
            <a:r>
              <a:rPr lang="ja" sz="1800">
                <a:solidFill>
                  <a:schemeClr val="lt2"/>
                </a:solidFill>
              </a:rPr>
              <a:t>文化：</a:t>
            </a:r>
            <a:r>
              <a:rPr lang="ja" sz="1800">
                <a:solidFill>
                  <a:schemeClr val="dk1"/>
                </a:solidFill>
              </a:rPr>
              <a:t>動物の</a:t>
            </a:r>
            <a:r>
              <a:rPr lang="ja" sz="1800">
                <a:solidFill>
                  <a:srgbClr val="000000"/>
                </a:solidFill>
              </a:rPr>
              <a:t>鳴き声</a:t>
            </a:r>
          </a:p>
          <a:p>
            <a:pPr lvl="0" rtl="0">
              <a:spcBef>
                <a:spcPts val="0"/>
              </a:spcBef>
              <a:buNone/>
            </a:pPr>
            <a:r>
              <a:rPr lang="ja" sz="1800">
                <a:solidFill>
                  <a:schemeClr val="lt2"/>
                </a:solidFill>
              </a:rPr>
              <a:t>言葉：</a:t>
            </a:r>
            <a:r>
              <a:rPr lang="ja" sz="1800">
                <a:solidFill>
                  <a:srgbClr val="000000"/>
                </a:solidFill>
              </a:rPr>
              <a:t>犬、猫、ライオン、カエル、ネズミ、ワンワン、ニャ、ガオ、ゲロ、チュチュ</a:t>
            </a:r>
          </a:p>
        </p:txBody>
      </p:sp>
      <p:sp>
        <p:nvSpPr>
          <p:cNvPr id="148" name="Shape 148"/>
          <p:cNvSpPr txBox="1"/>
          <p:nvPr/>
        </p:nvSpPr>
        <p:spPr>
          <a:xfrm>
            <a:off x="5898700" y="1229900"/>
            <a:ext cx="2832300" cy="410700"/>
          </a:xfrm>
          <a:prstGeom prst="rect">
            <a:avLst/>
          </a:prstGeom>
          <a:noFill/>
          <a:ln>
            <a:noFill/>
          </a:ln>
        </p:spPr>
        <p:txBody>
          <a:bodyPr anchorCtr="0" anchor="ctr" bIns="91425" lIns="91425" rIns="91425" tIns="91425">
            <a:noAutofit/>
          </a:bodyPr>
          <a:lstStyle/>
          <a:p>
            <a:pPr lvl="0" rtl="0">
              <a:spcBef>
                <a:spcPts val="0"/>
              </a:spcBef>
              <a:buNone/>
            </a:pPr>
            <a:r>
              <a:rPr b="1" lang="ja" sz="1800">
                <a:solidFill>
                  <a:schemeClr val="dk1"/>
                </a:solidFill>
                <a:latin typeface="HiraKakuPro-W3"/>
                <a:ea typeface="HiraKakuPro-W3"/>
                <a:cs typeface="HiraKakuPro-W3"/>
                <a:sym typeface="HiraKakuPro-W3"/>
              </a:rPr>
              <a:t>レッスン９</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54" name="Shape 154"/>
          <p:cNvSpPr txBox="1"/>
          <p:nvPr>
            <p:ph idx="1" type="body"/>
          </p:nvPr>
        </p:nvSpPr>
        <p:spPr>
          <a:xfrm>
            <a:off x="311700" y="1640600"/>
            <a:ext cx="2832300" cy="2928300"/>
          </a:xfrm>
          <a:prstGeom prst="rect">
            <a:avLst/>
          </a:prstGeom>
        </p:spPr>
        <p:txBody>
          <a:bodyPr anchorCtr="0" anchor="t" bIns="91425" lIns="91425" rIns="91425" tIns="91425">
            <a:noAutofit/>
          </a:bodyPr>
          <a:lstStyle/>
          <a:p>
            <a:pPr lvl="0">
              <a:spcBef>
                <a:spcPts val="0"/>
              </a:spcBef>
              <a:buNone/>
            </a:pPr>
            <a:r>
              <a:rPr lang="ja"/>
              <a:t>　</a:t>
            </a:r>
          </a:p>
        </p:txBody>
      </p:sp>
      <p:sp>
        <p:nvSpPr>
          <p:cNvPr id="155" name="Shape 155"/>
          <p:cNvSpPr txBox="1"/>
          <p:nvPr>
            <p:ph idx="2" type="body"/>
          </p:nvPr>
        </p:nvSpPr>
        <p:spPr>
          <a:xfrm>
            <a:off x="5999994" y="1640600"/>
            <a:ext cx="2832299" cy="2928300"/>
          </a:xfrm>
          <a:prstGeom prst="rect">
            <a:avLst/>
          </a:prstGeom>
        </p:spPr>
        <p:txBody>
          <a:bodyPr anchorCtr="0" anchor="t" bIns="91425" lIns="91425" rIns="91425" tIns="91425">
            <a:noAutofit/>
          </a:bodyPr>
          <a:lstStyle/>
          <a:p>
            <a:pPr lvl="0">
              <a:spcBef>
                <a:spcPts val="0"/>
              </a:spcBef>
              <a:buNone/>
            </a:pPr>
            <a:r>
              <a:rPr lang="ja"/>
              <a:t>　</a:t>
            </a:r>
          </a:p>
        </p:txBody>
      </p:sp>
      <p:sp>
        <p:nvSpPr>
          <p:cNvPr id="156" name="Shape 156"/>
          <p:cNvSpPr txBox="1"/>
          <p:nvPr>
            <p:ph idx="3" type="body"/>
          </p:nvPr>
        </p:nvSpPr>
        <p:spPr>
          <a:xfrm>
            <a:off x="3155847" y="1640600"/>
            <a:ext cx="2832300" cy="2928300"/>
          </a:xfrm>
          <a:prstGeom prst="rect">
            <a:avLst/>
          </a:prstGeom>
        </p:spPr>
        <p:txBody>
          <a:bodyPr anchorCtr="0" anchor="t" bIns="91425" lIns="91425" rIns="91425" tIns="91425">
            <a:noAutofit/>
          </a:bodyPr>
          <a:lstStyle/>
          <a:p>
            <a:pPr lvl="0">
              <a:spcBef>
                <a:spcPts val="0"/>
              </a:spcBef>
              <a:buNone/>
            </a:pPr>
            <a:r>
              <a:rPr lang="ja"/>
              <a:t>　</a:t>
            </a:r>
          </a:p>
        </p:txBody>
      </p:sp>
      <p:pic>
        <p:nvPicPr>
          <p:cNvPr descr="Image_e7e1210.jpg" id="157" name="Shape 157"/>
          <p:cNvPicPr preferRelativeResize="0"/>
          <p:nvPr/>
        </p:nvPicPr>
        <p:blipFill rotWithShape="1">
          <a:blip r:embed="rId3">
            <a:alphaModFix/>
          </a:blip>
          <a:srcRect b="9195" l="6947" r="17864" t="26413"/>
          <a:stretch/>
        </p:blipFill>
        <p:spPr>
          <a:xfrm>
            <a:off x="0" y="1486825"/>
            <a:ext cx="2832300" cy="3235837"/>
          </a:xfrm>
          <a:prstGeom prst="rect">
            <a:avLst/>
          </a:prstGeom>
          <a:noFill/>
          <a:ln>
            <a:noFill/>
          </a:ln>
        </p:spPr>
      </p:pic>
      <p:pic>
        <p:nvPicPr>
          <p:cNvPr descr="20161109_145836.jpg" id="158" name="Shape 158"/>
          <p:cNvPicPr preferRelativeResize="0"/>
          <p:nvPr/>
        </p:nvPicPr>
        <p:blipFill rotWithShape="1">
          <a:blip r:embed="rId4">
            <a:alphaModFix/>
          </a:blip>
          <a:srcRect b="22827" l="0" r="0" t="22323"/>
          <a:stretch/>
        </p:blipFill>
        <p:spPr>
          <a:xfrm>
            <a:off x="2923225" y="1640600"/>
            <a:ext cx="2893199" cy="2821125"/>
          </a:xfrm>
          <a:prstGeom prst="rect">
            <a:avLst/>
          </a:prstGeom>
          <a:noFill/>
          <a:ln>
            <a:noFill/>
          </a:ln>
        </p:spPr>
      </p:pic>
      <p:pic>
        <p:nvPicPr>
          <p:cNvPr descr="Image_504f71e.jpg" id="159" name="Shape 159"/>
          <p:cNvPicPr preferRelativeResize="0"/>
          <p:nvPr/>
        </p:nvPicPr>
        <p:blipFill rotWithShape="1">
          <a:blip r:embed="rId5">
            <a:alphaModFix/>
          </a:blip>
          <a:srcRect b="28586" l="0" r="33177" t="0"/>
          <a:stretch/>
        </p:blipFill>
        <p:spPr>
          <a:xfrm>
            <a:off x="5854500" y="1818425"/>
            <a:ext cx="3239251" cy="2595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ja"/>
              <a:t>復習</a:t>
            </a:r>
          </a:p>
        </p:txBody>
      </p:sp>
      <p:sp>
        <p:nvSpPr>
          <p:cNvPr id="165" name="Shape 165"/>
          <p:cNvSpPr txBox="1"/>
          <p:nvPr>
            <p:ph idx="1" type="body"/>
          </p:nvPr>
        </p:nvSpPr>
        <p:spPr>
          <a:xfrm>
            <a:off x="311700" y="1640600"/>
            <a:ext cx="3940500" cy="2928300"/>
          </a:xfrm>
          <a:prstGeom prst="rect">
            <a:avLst/>
          </a:prstGeom>
        </p:spPr>
        <p:txBody>
          <a:bodyPr anchorCtr="0" anchor="t" bIns="91425" lIns="91425" rIns="91425" tIns="91425">
            <a:noAutofit/>
          </a:bodyPr>
          <a:lstStyle/>
          <a:p>
            <a:pPr lvl="0">
              <a:spcBef>
                <a:spcPts val="0"/>
              </a:spcBef>
              <a:buNone/>
            </a:pPr>
            <a:r>
              <a:rPr lang="ja" sz="1800">
                <a:solidFill>
                  <a:schemeClr val="lt2"/>
                </a:solidFill>
              </a:rPr>
              <a:t>活動：</a:t>
            </a:r>
            <a:r>
              <a:rPr lang="ja" sz="1800">
                <a:solidFill>
                  <a:srgbClr val="000000"/>
                </a:solidFill>
              </a:rPr>
              <a:t>復習</a:t>
            </a:r>
          </a:p>
          <a:p>
            <a:pPr lvl="0">
              <a:spcBef>
                <a:spcPts val="0"/>
              </a:spcBef>
              <a:buNone/>
            </a:pPr>
            <a:r>
              <a:rPr lang="ja" sz="1800">
                <a:solidFill>
                  <a:srgbClr val="000000"/>
                </a:solidFill>
              </a:rPr>
              <a:t>	　文化の活動</a:t>
            </a:r>
          </a:p>
          <a:p>
            <a:pPr lvl="0">
              <a:spcBef>
                <a:spcPts val="0"/>
              </a:spcBef>
              <a:buNone/>
            </a:pPr>
            <a:r>
              <a:rPr lang="ja" sz="1800">
                <a:solidFill>
                  <a:schemeClr val="lt2"/>
                </a:solidFill>
              </a:rPr>
              <a:t>文化：</a:t>
            </a:r>
            <a:r>
              <a:rPr lang="ja" sz="1800">
                <a:solidFill>
                  <a:srgbClr val="000000"/>
                </a:solidFill>
              </a:rPr>
              <a:t>妖怪、折り紙、ジャンケン</a:t>
            </a:r>
          </a:p>
          <a:p>
            <a:pPr lvl="0" rtl="0">
              <a:spcBef>
                <a:spcPts val="0"/>
              </a:spcBef>
              <a:buNone/>
            </a:pPr>
            <a:r>
              <a:rPr lang="ja" sz="1800">
                <a:solidFill>
                  <a:schemeClr val="lt2"/>
                </a:solidFill>
              </a:rPr>
              <a:t>言葉：</a:t>
            </a:r>
            <a:r>
              <a:rPr lang="ja" sz="1800">
                <a:solidFill>
                  <a:srgbClr val="000000"/>
                </a:solidFill>
              </a:rPr>
              <a:t>（復習）</a:t>
            </a:r>
          </a:p>
        </p:txBody>
      </p:sp>
      <p:sp>
        <p:nvSpPr>
          <p:cNvPr id="166" name="Shape 166"/>
          <p:cNvSpPr txBox="1"/>
          <p:nvPr/>
        </p:nvSpPr>
        <p:spPr>
          <a:xfrm>
            <a:off x="311700" y="1229900"/>
            <a:ext cx="8520600" cy="410700"/>
          </a:xfrm>
          <a:prstGeom prst="rect">
            <a:avLst/>
          </a:prstGeom>
          <a:noFill/>
          <a:ln>
            <a:noFill/>
          </a:ln>
        </p:spPr>
        <p:txBody>
          <a:bodyPr anchorCtr="0" anchor="ctr" bIns="91425" lIns="91425" rIns="91425" tIns="91425">
            <a:noAutofit/>
          </a:bodyPr>
          <a:lstStyle/>
          <a:p>
            <a:pPr lvl="0" rtl="0">
              <a:spcBef>
                <a:spcPts val="0"/>
              </a:spcBef>
              <a:buNone/>
            </a:pPr>
            <a:r>
              <a:rPr b="1" lang="ja" sz="1800">
                <a:solidFill>
                  <a:schemeClr val="dk1"/>
                </a:solidFill>
                <a:latin typeface="HiraKakuPro-W3"/>
                <a:ea typeface="HiraKakuPro-W3"/>
                <a:cs typeface="HiraKakuPro-W3"/>
                <a:sym typeface="HiraKakuPro-W3"/>
              </a:rPr>
              <a:t>レッスン</a:t>
            </a:r>
            <a:r>
              <a:rPr b="1" lang="ja" sz="1800">
                <a:solidFill>
                  <a:schemeClr val="dk1"/>
                </a:solidFill>
                <a:latin typeface="HiraKakuPro-W3"/>
                <a:ea typeface="HiraKakuPro-W3"/>
                <a:cs typeface="HiraKakuPro-W3"/>
                <a:sym typeface="HiraKakuPro-W3"/>
              </a:rPr>
              <a:t>１０</a:t>
            </a:r>
          </a:p>
        </p:txBody>
      </p:sp>
      <p:sp>
        <p:nvSpPr>
          <p:cNvPr id="167" name="Shape 167"/>
          <p:cNvSpPr txBox="1"/>
          <p:nvPr/>
        </p:nvSpPr>
        <p:spPr>
          <a:xfrm>
            <a:off x="4406300" y="1640600"/>
            <a:ext cx="3794700" cy="26352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t/>
            </a:r>
            <a:endParaRPr/>
          </a:p>
        </p:txBody>
      </p:sp>
      <p:pic>
        <p:nvPicPr>
          <p:cNvPr descr="Image_a2130f2.jpg" id="168" name="Shape 168"/>
          <p:cNvPicPr preferRelativeResize="0"/>
          <p:nvPr/>
        </p:nvPicPr>
        <p:blipFill rotWithShape="1">
          <a:blip r:embed="rId3">
            <a:alphaModFix/>
          </a:blip>
          <a:srcRect b="12370" l="15926" r="906" t="22175"/>
          <a:stretch/>
        </p:blipFill>
        <p:spPr>
          <a:xfrm>
            <a:off x="4556425" y="1640600"/>
            <a:ext cx="4145974" cy="2446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510450" y="2057400"/>
            <a:ext cx="8123100" cy="778800"/>
          </a:xfrm>
          <a:prstGeom prst="rect">
            <a:avLst/>
          </a:prstGeom>
        </p:spPr>
        <p:txBody>
          <a:bodyPr anchorCtr="0" anchor="b" bIns="91425" lIns="91425" rIns="91425" tIns="91425">
            <a:noAutofit/>
          </a:bodyPr>
          <a:lstStyle/>
          <a:p>
            <a:pPr lvl="0">
              <a:spcBef>
                <a:spcPts val="0"/>
              </a:spcBef>
              <a:buNone/>
            </a:pPr>
            <a:r>
              <a:rPr b="1" lang="ja"/>
              <a:t>アウトカムの反省</a:t>
            </a:r>
          </a:p>
        </p:txBody>
      </p:sp>
      <p:sp>
        <p:nvSpPr>
          <p:cNvPr id="174" name="Shape 174"/>
          <p:cNvSpPr txBox="1"/>
          <p:nvPr/>
        </p:nvSpPr>
        <p:spPr>
          <a:xfrm>
            <a:off x="510450" y="3217300"/>
            <a:ext cx="6200400" cy="1705200"/>
          </a:xfrm>
          <a:prstGeom prst="rect">
            <a:avLst/>
          </a:prstGeom>
          <a:noFill/>
          <a:ln>
            <a:noFill/>
          </a:ln>
        </p:spPr>
        <p:txBody>
          <a:bodyPr anchorCtr="0" anchor="t" bIns="91425" lIns="91425" rIns="91425" tIns="91425">
            <a:noAutofit/>
          </a:bodyPr>
          <a:lstStyle/>
          <a:p>
            <a:pPr indent="-342900" lvl="0" marL="457200" rtl="0">
              <a:spcBef>
                <a:spcPts val="0"/>
              </a:spcBef>
              <a:buClr>
                <a:schemeClr val="lt1"/>
              </a:buClr>
              <a:buSzPct val="100000"/>
              <a:buAutoNum type="arabicPeriod"/>
            </a:pPr>
            <a:r>
              <a:rPr lang="ja" sz="1800">
                <a:solidFill>
                  <a:schemeClr val="lt1"/>
                </a:solidFill>
              </a:rPr>
              <a:t>自己認識と社会意識</a:t>
            </a:r>
          </a:p>
          <a:p>
            <a:pPr indent="-342900" lvl="0" marL="457200" rtl="0">
              <a:spcBef>
                <a:spcPts val="0"/>
              </a:spcBef>
              <a:buClr>
                <a:schemeClr val="lt1"/>
              </a:buClr>
              <a:buSzPct val="100000"/>
              <a:buAutoNum type="arabicPeriod"/>
            </a:pPr>
            <a:r>
              <a:rPr lang="ja" sz="1800">
                <a:solidFill>
                  <a:schemeClr val="lt1"/>
                </a:solidFill>
              </a:rPr>
              <a:t>サービスと社会的責任</a:t>
            </a:r>
          </a:p>
          <a:p>
            <a:pPr indent="-342900" lvl="0" marL="457200" rtl="0">
              <a:spcBef>
                <a:spcPts val="0"/>
              </a:spcBef>
              <a:buClr>
                <a:schemeClr val="lt1"/>
              </a:buClr>
              <a:buSzPct val="100000"/>
              <a:buAutoNum type="arabicPeriod"/>
            </a:pPr>
            <a:r>
              <a:rPr lang="ja" sz="1800">
                <a:solidFill>
                  <a:schemeClr val="lt1"/>
                </a:solidFill>
              </a:rPr>
              <a:t>コミュニティーと社会正義</a:t>
            </a:r>
          </a:p>
          <a:p>
            <a:pPr indent="-342900" lvl="0" marL="457200" rtl="0">
              <a:spcBef>
                <a:spcPts val="0"/>
              </a:spcBef>
              <a:buClr>
                <a:schemeClr val="lt1"/>
              </a:buClr>
              <a:buSzPct val="100000"/>
              <a:buAutoNum type="arabicPeriod"/>
            </a:pPr>
            <a:r>
              <a:rPr lang="ja" sz="1800">
                <a:solidFill>
                  <a:schemeClr val="lt1"/>
                </a:solidFill>
              </a:rPr>
              <a:t>多文化のコミュニティーの発展とシビックの言質</a:t>
            </a: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